
<file path=[Content_Types].xml><?xml version="1.0" encoding="utf-8"?>
<Types xmlns="http://schemas.openxmlformats.org/package/2006/content-types">
  <Default ContentType="application/x-fontdata" Extension="fntdata"/>
  <Default ContentType="application/xml" Extension="xml"/>
  <Default ContentType="application/vnd.openxmlformats-package.relationships+xml" Extension="rels"/>
  <Override ContentType="application/vnd.openxmlformats-officedocument.presentationml.notesSlide+xml" PartName="/ppt/notesSlides/notesSlide6.xml"/>
  <Override ContentType="application/vnd.openxmlformats-officedocument.presentationml.notesSlide+xml" PartName="/ppt/notesSlides/notesSlide13.xml"/>
  <Override ContentType="application/vnd.openxmlformats-officedocument.presentationml.notesSlide+xml" PartName="/ppt/notesSlides/notesSlide1.xml"/>
  <Override ContentType="application/vnd.openxmlformats-officedocument.presentationml.notesSlide+xml" PartName="/ppt/notesSlides/notesSlide3.xml"/>
  <Override ContentType="application/vnd.openxmlformats-officedocument.presentationml.notesSlide+xml" PartName="/ppt/notesSlides/notesSlide9.xml"/>
  <Override ContentType="application/vnd.openxmlformats-officedocument.presentationml.notesSlide+xml" PartName="/ppt/notesSlides/notesSlide7.xml"/>
  <Override ContentType="application/vnd.openxmlformats-officedocument.presentationml.notesSlide+xml" PartName="/ppt/notesSlides/notesSlide11.xml"/>
  <Override ContentType="application/vnd.openxmlformats-officedocument.presentationml.notesSlide+xml" PartName="/ppt/notesSlides/notesSlide5.xml"/>
  <Override ContentType="application/vnd.openxmlformats-officedocument.presentationml.notesSlide+xml" PartName="/ppt/notesSlides/notesSlide12.xml"/>
  <Override ContentType="application/vnd.openxmlformats-officedocument.presentationml.notesSlide+xml" PartName="/ppt/notesSlides/notesSlide8.xml"/>
  <Override ContentType="application/vnd.openxmlformats-officedocument.presentationml.notesSlide+xml" PartName="/ppt/notesSlides/notesSlide2.xml"/>
  <Override ContentType="application/vnd.openxmlformats-officedocument.presentationml.notesSlide+xml" PartName="/ppt/notesSlides/notesSlide4.xml"/>
  <Override ContentType="application/vnd.openxmlformats-officedocument.presentationml.notesSlide+xml" PartName="/ppt/notesSlides/notesSlide10.xml"/>
  <Override ContentType="application/vnd.openxmlformats-officedocument.presentationml.slideLayout+xml" PartName="/ppt/slideLayouts/slideLayout3.xml"/>
  <Override ContentType="application/vnd.openxmlformats-officedocument.presentationml.slideLayout+xml" PartName="/ppt/slideLayouts/slideLayout4.xml"/>
  <Override ContentType="application/vnd.openxmlformats-officedocument.presentationml.slideLayout+xml" PartName="/ppt/slideLayouts/slideLayout5.xml"/>
  <Override ContentType="application/vnd.openxmlformats-officedocument.presentationml.slideLayout+xml" PartName="/ppt/slideLayouts/slideLayout2.xml"/>
  <Override ContentType="application/vnd.openxmlformats-officedocument.presentationml.slideLayout+xml" PartName="/ppt/slideLayouts/slideLayout11.xml"/>
  <Override ContentType="application/vnd.openxmlformats-officedocument.presentationml.slideLayout+xml" PartName="/ppt/slideLayouts/slideLayout1.xml"/>
  <Override ContentType="application/vnd.openxmlformats-officedocument.presentationml.slideLayout+xml" PartName="/ppt/slideLayouts/slideLayout10.xml"/>
  <Override ContentType="application/vnd.openxmlformats-officedocument.presentationml.slideLayout+xml" PartName="/ppt/slideLayouts/slideLayout7.xml"/>
  <Override ContentType="application/vnd.openxmlformats-officedocument.presentationml.slideLayout+xml" PartName="/ppt/slideLayouts/slideLayout6.xml"/>
  <Override ContentType="application/vnd.openxmlformats-officedocument.presentationml.slideLayout+xml" PartName="/ppt/slideLayouts/slideLayout8.xml"/>
  <Override ContentType="application/vnd.openxmlformats-officedocument.presentationml.slideLayout+xml" PartName="/ppt/slideLayouts/slideLayout9.xml"/>
  <Override ContentType="application/vnd.openxmlformats-officedocument.presentationml.slideMaster+xml" PartName="/ppt/slideMasters/slideMaster1.xml"/>
  <Override ContentType="application/vnd.openxmlformats-officedocument.presentationml.slide+xml" PartName="/ppt/slides/slide4.xml"/>
  <Override ContentType="application/vnd.openxmlformats-officedocument.presentationml.slide+xml" PartName="/ppt/slides/slide11.xml"/>
  <Override ContentType="application/vnd.openxmlformats-officedocument.presentationml.slide+xml" PartName="/ppt/slides/slide1.xml"/>
  <Override ContentType="application/vnd.openxmlformats-officedocument.presentationml.slide+xml" PartName="/ppt/slides/slide3.xml"/>
  <Override ContentType="application/vnd.openxmlformats-officedocument.presentationml.slide+xml" PartName="/ppt/slides/slide9.xml"/>
  <Override ContentType="application/vnd.openxmlformats-officedocument.presentationml.slide+xml" PartName="/ppt/slides/slide13.xml"/>
  <Override ContentType="application/vnd.openxmlformats-officedocument.presentationml.slide+xml" PartName="/ppt/slides/slide5.xml"/>
  <Override ContentType="application/vnd.openxmlformats-officedocument.presentationml.slide+xml" PartName="/ppt/slides/slide7.xml"/>
  <Override ContentType="application/vnd.openxmlformats-officedocument.presentationml.slide+xml" PartName="/ppt/slides/slide12.xml"/>
  <Override ContentType="application/vnd.openxmlformats-officedocument.presentationml.slide+xml" PartName="/ppt/slides/slide10.xml"/>
  <Override ContentType="application/vnd.openxmlformats-officedocument.presentationml.slide+xml" PartName="/ppt/slides/slide2.xml"/>
  <Override ContentType="application/vnd.openxmlformats-officedocument.presentationml.slide+xml" PartName="/ppt/slides/slide6.xml"/>
  <Override ContentType="application/vnd.openxmlformats-officedocument.presentationml.slide+xml" PartName="/ppt/slides/slide8.xml"/>
  <Override ContentType="application/vnd.openxmlformats-officedocument.presentationml.notesMaster+xml" PartName="/ppt/notesMasters/notesMaster1.xml"/>
  <Override ContentType="application/vnd.openxmlformats-officedocument.presentationml.presentation.main+xml" PartName="/ppt/presentation.xml"/>
  <Override ContentType="application/vnd.openxmlformats-officedocument.presentationml.presProps+xml" PartName="/ppt/presProps.xml"/>
  <Override ContentType="application/vnd.openxmlformats-officedocument.theme+xml" PartName="/ppt/theme/theme1.xml"/>
  <Override ContentType="application/vnd.openxmlformats-officedocument.theme+xml" PartName="/ppt/theme/theme2.xml"/>
</Types>
</file>

<file path=_rels/.rels><?xml version="1.0" encoding="UTF-8" standalone="yes"?><Relationships xmlns="http://schemas.openxmlformats.org/package/2006/relationships"><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autoCompressPictures="0" embedTrueTypeFonts="1" strictFirstAndLastChars="0" saveSubsetFonts="1">
  <p:sldMasterIdLst>
    <p:sldMasterId id="2147483659" r:id="rId3"/>
  </p:sldMasterIdLst>
  <p:notesMasterIdLst>
    <p:notesMasterId r:id="rId4"/>
  </p:notesMasterIdLst>
  <p:sldIdLst>
    <p:sldId id="256" r:id="rId5"/>
    <p:sldId id="257" r:id="rId6"/>
    <p:sldId id="258" r:id="rId7"/>
    <p:sldId id="259" r:id="rId8"/>
    <p:sldId id="260" r:id="rId9"/>
    <p:sldId id="261" r:id="rId10"/>
    <p:sldId id="262" r:id="rId11"/>
    <p:sldId id="263" r:id="rId12"/>
    <p:sldId id="264" r:id="rId13"/>
    <p:sldId id="265" r:id="rId14"/>
    <p:sldId id="266" r:id="rId15"/>
    <p:sldId id="267" r:id="rId16"/>
    <p:sldId id="268" r:id="rId17"/>
  </p:sldIdLst>
  <p:sldSz cy="5143500" cx="9144000"/>
  <p:notesSz cx="6858000" cy="9144000"/>
  <p:embeddedFontLst>
    <p:embeddedFont>
      <p:font typeface="Roboto"/>
      <p:regular r:id="rId18"/>
      <p:bold r:id="rId19"/>
      <p:italic r:id="rId20"/>
      <p:boldItalic r:id="rId21"/>
    </p:embeddedFont>
    <p:embeddedFont>
      <p:font typeface="Merriweather"/>
      <p:regular r:id="rId22"/>
      <p:bold r:id="rId23"/>
      <p:italic r:id="rId24"/>
      <p:boldItalic r:id="rId25"/>
    </p:embeddedFont>
  </p:embeddedFontLst>
  <p:defaultText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defaultTextStyle>
</p:presentation>
</file>

<file path=ppt/presProps.xml><?xml version="1.0" encoding="utf-8"?>
<p:presentationP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file>

<file path=ppt/_rels/presentation.xml.rels><?xml version="1.0" encoding="UTF-8" standalone="yes"?><Relationships xmlns="http://schemas.openxmlformats.org/package/2006/relationships"><Relationship Id="rId20" Type="http://schemas.openxmlformats.org/officeDocument/2006/relationships/font" Target="fonts/Roboto-italic.fntdata"/><Relationship Id="rId22" Type="http://schemas.openxmlformats.org/officeDocument/2006/relationships/font" Target="fonts/Merriweather-regular.fntdata"/><Relationship Id="rId21" Type="http://schemas.openxmlformats.org/officeDocument/2006/relationships/font" Target="fonts/Roboto-boldItalic.fntdata"/><Relationship Id="rId24" Type="http://schemas.openxmlformats.org/officeDocument/2006/relationships/font" Target="fonts/Merriweather-italic.fntdata"/><Relationship Id="rId23" Type="http://schemas.openxmlformats.org/officeDocument/2006/relationships/font" Target="fonts/Merriweather-bold.fntdata"/><Relationship Id="rId1" Type="http://schemas.openxmlformats.org/officeDocument/2006/relationships/theme" Target="theme/theme1.xml"/><Relationship Id="rId2" Type="http://schemas.openxmlformats.org/officeDocument/2006/relationships/presProps" Target="presProps.xml"/><Relationship Id="rId3" Type="http://schemas.openxmlformats.org/officeDocument/2006/relationships/slideMaster" Target="slideMasters/slideMaster1.xml"/><Relationship Id="rId4" Type="http://schemas.openxmlformats.org/officeDocument/2006/relationships/notesMaster" Target="notesMasters/notesMaster1.xml"/><Relationship Id="rId9" Type="http://schemas.openxmlformats.org/officeDocument/2006/relationships/slide" Target="slides/slide5.xml"/><Relationship Id="rId25" Type="http://schemas.openxmlformats.org/officeDocument/2006/relationships/font" Target="fonts/Merriweather-boldItalic.fntdata"/><Relationship Id="rId5" Type="http://schemas.openxmlformats.org/officeDocument/2006/relationships/slide" Target="slides/slide1.xml"/><Relationship Id="rId6" Type="http://schemas.openxmlformats.org/officeDocument/2006/relationships/slide" Target="slides/slide2.xml"/><Relationship Id="rId7" Type="http://schemas.openxmlformats.org/officeDocument/2006/relationships/slide" Target="slides/slide3.xml"/><Relationship Id="rId8" Type="http://schemas.openxmlformats.org/officeDocument/2006/relationships/slide" Target="slides/slide4.xml"/><Relationship Id="rId11" Type="http://schemas.openxmlformats.org/officeDocument/2006/relationships/slide" Target="slides/slide7.xml"/><Relationship Id="rId10" Type="http://schemas.openxmlformats.org/officeDocument/2006/relationships/slide" Target="slides/slide6.xml"/><Relationship Id="rId13" Type="http://schemas.openxmlformats.org/officeDocument/2006/relationships/slide" Target="slides/slide9.xml"/><Relationship Id="rId12" Type="http://schemas.openxmlformats.org/officeDocument/2006/relationships/slide" Target="slides/slide8.xml"/><Relationship Id="rId15" Type="http://schemas.openxmlformats.org/officeDocument/2006/relationships/slide" Target="slides/slide11.xml"/><Relationship Id="rId14" Type="http://schemas.openxmlformats.org/officeDocument/2006/relationships/slide" Target="slides/slide10.xml"/><Relationship Id="rId17" Type="http://schemas.openxmlformats.org/officeDocument/2006/relationships/slide" Target="slides/slide13.xml"/><Relationship Id="rId16" Type="http://schemas.openxmlformats.org/officeDocument/2006/relationships/slide" Target="slides/slide12.xml"/><Relationship Id="rId19" Type="http://schemas.openxmlformats.org/officeDocument/2006/relationships/font" Target="fonts/Roboto-bold.fntdata"/><Relationship Id="rId18" Type="http://schemas.openxmlformats.org/officeDocument/2006/relationships/font" Target="fonts/Roboto-regular.fntdata"/></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2" name="Shape 2"/>
        <p:cNvGrpSpPr/>
        <p:nvPr/>
      </p:nvGrpSpPr>
      <p:grpSpPr>
        <a:xfrm>
          <a:off x="0" y="0"/>
          <a:ext cx="0" cy="0"/>
          <a:chOff x="0" y="0"/>
          <a:chExt cx="0" cy="0"/>
        </a:xfrm>
      </p:grpSpPr>
      <p:sp>
        <p:nvSpPr>
          <p:cNvPr id="3" name="Shape 3"/>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4" name="Shape 4"/>
          <p:cNvSpPr txBox="1"/>
          <p:nvPr>
            <p:ph idx="1" type="body"/>
          </p:nvPr>
        </p:nvSpPr>
        <p:spPr>
          <a:xfrm>
            <a:off x="685800" y="4343400"/>
            <a:ext cx="5486400" cy="4114800"/>
          </a:xfrm>
          <a:prstGeom prst="rect">
            <a:avLst/>
          </a:prstGeom>
          <a:noFill/>
          <a:ln>
            <a:noFill/>
          </a:ln>
        </p:spPr>
        <p:txBody>
          <a:bodyPr anchorCtr="0" anchor="t" bIns="91425" lIns="91425" rIns="91425" wrap="square" tIns="91425"/>
          <a:lstStyle>
            <a:lvl1pPr indent="69850" lvl="0" marL="0" marR="0" rtl="0" algn="l">
              <a:spcBef>
                <a:spcPts val="0"/>
              </a:spcBef>
              <a:buSzPct val="100000"/>
              <a:buFont typeface="Arial"/>
              <a:buChar char="●"/>
              <a:defRPr b="0" i="0" sz="1100" u="none" cap="none" strike="noStrike"/>
            </a:lvl1pPr>
            <a:lvl2pPr indent="69850" lvl="1" marL="0" marR="0" rtl="0" algn="l">
              <a:spcBef>
                <a:spcPts val="0"/>
              </a:spcBef>
              <a:buSzPct val="100000"/>
              <a:buFont typeface="Arial"/>
              <a:buChar char="○"/>
              <a:defRPr b="0" i="0" sz="1100" u="none" cap="none" strike="noStrike"/>
            </a:lvl2pPr>
            <a:lvl3pPr indent="69850" lvl="2" marL="0" marR="0" rtl="0" algn="l">
              <a:spcBef>
                <a:spcPts val="0"/>
              </a:spcBef>
              <a:buSzPct val="100000"/>
              <a:buFont typeface="Arial"/>
              <a:buChar char="■"/>
              <a:defRPr b="0" i="0" sz="1100" u="none" cap="none" strike="noStrike"/>
            </a:lvl3pPr>
            <a:lvl4pPr indent="69850" lvl="3" marL="0" marR="0" rtl="0" algn="l">
              <a:spcBef>
                <a:spcPts val="0"/>
              </a:spcBef>
              <a:buSzPct val="100000"/>
              <a:buFont typeface="Arial"/>
              <a:buChar char="●"/>
              <a:defRPr b="0" i="0" sz="1100" u="none" cap="none" strike="noStrike"/>
            </a:lvl4pPr>
            <a:lvl5pPr indent="69850" lvl="4" marL="0" marR="0" rtl="0" algn="l">
              <a:spcBef>
                <a:spcPts val="0"/>
              </a:spcBef>
              <a:buSzPct val="100000"/>
              <a:buFont typeface="Arial"/>
              <a:buChar char="○"/>
              <a:defRPr b="0" i="0" sz="1100" u="none" cap="none" strike="noStrike"/>
            </a:lvl5pPr>
            <a:lvl6pPr indent="69850" lvl="5" marL="0" marR="0" rtl="0" algn="l">
              <a:spcBef>
                <a:spcPts val="0"/>
              </a:spcBef>
              <a:buSzPct val="100000"/>
              <a:buFont typeface="Arial"/>
              <a:buChar char="■"/>
              <a:defRPr b="0" i="0" sz="1100" u="none" cap="none" strike="noStrike"/>
            </a:lvl6pPr>
            <a:lvl7pPr indent="69850" lvl="6" marL="0" marR="0" rtl="0" algn="l">
              <a:spcBef>
                <a:spcPts val="0"/>
              </a:spcBef>
              <a:buSzPct val="100000"/>
              <a:buFont typeface="Arial"/>
              <a:buChar char="●"/>
              <a:defRPr b="0" i="0" sz="1100" u="none" cap="none" strike="noStrike"/>
            </a:lvl7pPr>
            <a:lvl8pPr indent="69850" lvl="7" marL="0" marR="0" rtl="0" algn="l">
              <a:spcBef>
                <a:spcPts val="0"/>
              </a:spcBef>
              <a:buSzPct val="100000"/>
              <a:buFont typeface="Arial"/>
              <a:buChar char="○"/>
              <a:defRPr b="0" i="0" sz="1100" u="none" cap="none" strike="noStrike"/>
            </a:lvl8pPr>
            <a:lvl9pPr indent="69850" lvl="8" marL="0" marR="0" rtl="0" algn="l">
              <a:spcBef>
                <a:spcPts val="0"/>
              </a:spcBef>
              <a:buSzPct val="100000"/>
              <a:buFont typeface="Arial"/>
              <a:buChar char="■"/>
              <a:defRPr b="0" i="0" sz="1100" u="none" cap="none" strike="noStrike"/>
            </a:lvl9pPr>
          </a:lstStyle>
          <a:p/>
        </p:txBody>
      </p:sp>
    </p:spTree>
  </p:cSld>
  <p:clrMap accent1="accent1" accent2="accent2" accent3="accent3" accent4="accent4" accent5="accent5" accent6="accent6" bg1="lt1" bg2="dk2" tx1="dk1" tx2="lt2" folHlink="folHlink" hlink="hlink"/>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0" name="Shape 60"/>
        <p:cNvGrpSpPr/>
        <p:nvPr/>
      </p:nvGrpSpPr>
      <p:grpSpPr>
        <a:xfrm>
          <a:off x="0" y="0"/>
          <a:ext cx="0" cy="0"/>
          <a:chOff x="0" y="0"/>
          <a:chExt cx="0" cy="0"/>
        </a:xfrm>
      </p:grpSpPr>
      <p:sp>
        <p:nvSpPr>
          <p:cNvPr id="61" name="Shape 61"/>
          <p:cNvSpPr/>
          <p:nvPr>
            <p:ph idx="2" type="sldImg"/>
          </p:nvPr>
        </p:nvSpPr>
        <p:spPr>
          <a:xfrm>
            <a:off x="381300" y="685800"/>
            <a:ext cx="6096075"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2" name="Shape 62"/>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spcBef>
                <a:spcPts val="0"/>
              </a:spcBef>
              <a:buSzPct val="100000"/>
              <a:buFont typeface="Arial"/>
              <a:buNone/>
            </a:pPr>
            <a:r>
              <a:rPr b="0" i="0" lang="en" sz="1100" u="none" cap="none" strike="noStrike"/>
              <a:t>https://quizlet.com/204411731/psy-1010-12-flash-cards/</a:t>
            </a:r>
          </a:p>
        </p:txBody>
      </p:sp>
    </p:spTree>
  </p:cSld>
  <p:clrMapOvr>
    <a:masterClrMapping/>
  </p:clrMapOvr>
</p:notes>
</file>

<file path=ppt/notesSlides/notesSlide10.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14" name="Shape 114"/>
        <p:cNvGrpSpPr/>
        <p:nvPr/>
      </p:nvGrpSpPr>
      <p:grpSpPr>
        <a:xfrm>
          <a:off x="0" y="0"/>
          <a:ext cx="0" cy="0"/>
          <a:chOff x="0" y="0"/>
          <a:chExt cx="0" cy="0"/>
        </a:xfrm>
      </p:grpSpPr>
      <p:sp>
        <p:nvSpPr>
          <p:cNvPr id="115" name="Shape 11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6" name="Shape 116"/>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lnSpc>
                <a:spcPct val="115000"/>
              </a:lnSpc>
              <a:spcBef>
                <a:spcPts val="0"/>
              </a:spcBef>
              <a:buSzPct val="100000"/>
              <a:buFont typeface="Arial"/>
              <a:buNone/>
            </a:pPr>
            <a:r>
              <a:rPr b="0" i="0" lang="en" sz="1100" u="none" cap="none" strike="noStrike"/>
              <a:t> Starting with identity versus confusions, this period is during 10 to 20 years old. Adolescents seek questions and must find out who they are, what they are all about, and where they are going in life. Identity confusions is either the individual withdraw themselves from peer and family, or they lose themselves in the crowd. Then we enter intimacy versus isolations which is during our 20’s to 30’s. It refers to the challenge of forming intimate relationship with others or becoming socially isolated. Erikson describe intimacy as both finding oneself and losing oneself in another. One key way that young adults achieve intimacy is through long term relationship with a romantic partner, often including marriage</a:t>
            </a:r>
          </a:p>
        </p:txBody>
      </p:sp>
    </p:spTree>
  </p:cSld>
  <p:clrMapOvr>
    <a:masterClrMapping/>
  </p:clrMapOvr>
</p:notes>
</file>

<file path=ppt/notesSlides/notesSlide11.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0" name="Shape 120"/>
        <p:cNvGrpSpPr/>
        <p:nvPr/>
      </p:nvGrpSpPr>
      <p:grpSpPr>
        <a:xfrm>
          <a:off x="0" y="0"/>
          <a:ext cx="0" cy="0"/>
          <a:chOff x="0" y="0"/>
          <a:chExt cx="0" cy="0"/>
        </a:xfrm>
      </p:grpSpPr>
      <p:sp>
        <p:nvSpPr>
          <p:cNvPr id="121" name="Shape 12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2" name="Shape 122"/>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lnSpc>
                <a:spcPct val="115000"/>
              </a:lnSpc>
              <a:spcBef>
                <a:spcPts val="0"/>
              </a:spcBef>
              <a:spcAft>
                <a:spcPts val="0"/>
              </a:spcAft>
              <a:buSzPct val="100000"/>
              <a:buFont typeface="Arial"/>
              <a:buNone/>
            </a:pPr>
            <a:r>
              <a:rPr b="0" i="0" lang="en" sz="1100" u="none" cap="none" strike="noStrike"/>
              <a:t> Starting with identity versus confusions, this period is during 10 to 20 years old. Adolescents seek questions and must find out who they are, what they are all about, and where they are going in life. Identity confusions is either the individual withdraw themselves from peer and family, or they lose themselves in the crowd. Then we enter intimacy versus isolations which is during our 20’s to 30’s. It refers to the challenge of forming intimate relationship with others or becoming socially isolated. Erikson describe intimacy as both finding oneself and losing oneself in another. One key way that young adults achieve intimacy is through long term relationship with a romantic partner, often including marriage</a:t>
            </a:r>
          </a:p>
          <a:p>
            <a:pPr indent="-69850" lvl="0" marL="0" marR="0" rtl="0" algn="l">
              <a:spcBef>
                <a:spcPts val="0"/>
              </a:spcBef>
              <a:buSzPct val="100000"/>
              <a:buFont typeface="Arial"/>
              <a:buNone/>
            </a:pPr>
            <a:r>
              <a:t/>
            </a:r>
            <a:endParaRPr b="0" i="0" sz="1100" u="none" cap="none" strike="noStrike"/>
          </a:p>
        </p:txBody>
      </p:sp>
    </p:spTree>
  </p:cSld>
  <p:clrMapOvr>
    <a:masterClrMapping/>
  </p:clrMapOvr>
</p:notes>
</file>

<file path=ppt/notesSlides/notesSlide1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26" name="Shape 126"/>
        <p:cNvGrpSpPr/>
        <p:nvPr/>
      </p:nvGrpSpPr>
      <p:grpSpPr>
        <a:xfrm>
          <a:off x="0" y="0"/>
          <a:ext cx="0" cy="0"/>
          <a:chOff x="0" y="0"/>
          <a:chExt cx="0" cy="0"/>
        </a:xfrm>
      </p:grpSpPr>
      <p:sp>
        <p:nvSpPr>
          <p:cNvPr id="127" name="Shape 12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28" name="Shape 128"/>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lnSpc>
                <a:spcPct val="115000"/>
              </a:lnSpc>
              <a:spcBef>
                <a:spcPts val="0"/>
              </a:spcBef>
              <a:buSzPct val="100000"/>
              <a:buFont typeface="Arial"/>
              <a:buNone/>
            </a:pPr>
            <a:r>
              <a:rPr b="0" i="0" lang="en" sz="1100" u="none" cap="none" strike="noStrike"/>
              <a:t>Moral development involves changes that occur with age and people’s thoughts, feeling and behaviors regarding principal and values that guide them as they interact with other. Lawrence Kohlberg creates a theory that is categorized into three broad levels. As an example to better understand these three levels, Heinz has a dying wife and he knows there is a drug that can save her life. He approaches a pharmacist and refuses to give it to him without paying a high price. Heinz is unable to pay that price and decides to steal the drug. Preconventional is the moral reasoning based on consequence of a behavior and punishment and rewards from the external world. In this case, reasoning is guided by not wanting Heinz to go to jail or by concern for the pharmacist's profit. Conventional abides by standards learned from parents or society laws. People might reason that Heinz should act in accord with expectation or his role as a good husband or should follow the law no matter what. Then we have postconventional which recognize moral courses, explore options, then develops increasingly personal moral code. At this level, the person might reason that Heinz’s wife’s life is more important than a law. For Kohlberg, a sense of justice was at the heart of moral reasoning, which he believed laid the foundation of moral behavior. Kohlberg neglected culture morality because of its central role in how we relate to each other, culture influence the ways individuals navigate moral dilemmas</a:t>
            </a:r>
          </a:p>
        </p:txBody>
      </p:sp>
    </p:spTree>
  </p:cSld>
  <p:clrMapOvr>
    <a:masterClrMapping/>
  </p:clrMapOvr>
</p:notes>
</file>

<file path=ppt/notesSlides/notesSlide1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32" name="Shape 132"/>
        <p:cNvGrpSpPr/>
        <p:nvPr/>
      </p:nvGrpSpPr>
      <p:grpSpPr>
        <a:xfrm>
          <a:off x="0" y="0"/>
          <a:ext cx="0" cy="0"/>
          <a:chOff x="0" y="0"/>
          <a:chExt cx="0" cy="0"/>
        </a:xfrm>
      </p:grpSpPr>
      <p:sp>
        <p:nvSpPr>
          <p:cNvPr id="133" name="Shape 13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34" name="Shape 134"/>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lnSpc>
                <a:spcPct val="115000"/>
              </a:lnSpc>
              <a:spcBef>
                <a:spcPts val="0"/>
              </a:spcBef>
              <a:spcAft>
                <a:spcPts val="0"/>
              </a:spcAft>
              <a:buSzPct val="100000"/>
              <a:buFont typeface="Arial"/>
              <a:buNone/>
            </a:pPr>
            <a:r>
              <a:rPr b="0" i="0" lang="en" sz="1100" u="none" cap="none" strike="noStrike"/>
              <a:t>Rupa: Question 1 Answer- Formal Operational Stage</a:t>
            </a:r>
          </a:p>
          <a:p>
            <a:pPr indent="-69850" lvl="0" marL="0" marR="0" rtl="0" algn="l">
              <a:lnSpc>
                <a:spcPct val="115000"/>
              </a:lnSpc>
              <a:spcBef>
                <a:spcPts val="0"/>
              </a:spcBef>
              <a:spcAft>
                <a:spcPts val="0"/>
              </a:spcAft>
              <a:buSzPct val="100000"/>
              <a:buFont typeface="Arial"/>
              <a:buNone/>
            </a:pPr>
            <a:r>
              <a:rPr b="0" i="0" lang="en" sz="1100" u="none" cap="none" strike="noStrike"/>
              <a:t>Wendy: Question 2 Answer- identity versus identity confusion, intimacy versus isolation, generativity versus stagnation, and integrity versus despair</a:t>
            </a:r>
          </a:p>
          <a:p>
            <a:pPr indent="-69850" lvl="0" marL="0" marR="0" rtl="0" algn="l">
              <a:lnSpc>
                <a:spcPct val="115000"/>
              </a:lnSpc>
              <a:spcBef>
                <a:spcPts val="0"/>
              </a:spcBef>
              <a:buSzPct val="100000"/>
              <a:buFont typeface="Arial"/>
              <a:buNone/>
            </a:pPr>
            <a:r>
              <a:rPr b="0" i="0" lang="en" sz="1100" u="none" cap="none" strike="noStrike"/>
              <a:t>Emina: Question 3 Answer- preconventional, conventional, and postconventional </a:t>
            </a:r>
          </a:p>
        </p:txBody>
      </p:sp>
    </p:spTree>
  </p:cSld>
  <p:clrMapOvr>
    <a:masterClrMapping/>
  </p:clrMapOvr>
</p:notes>
</file>

<file path=ppt/notesSlides/notesSlide2.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66" name="Shape 66"/>
        <p:cNvGrpSpPr/>
        <p:nvPr/>
      </p:nvGrpSpPr>
      <p:grpSpPr>
        <a:xfrm>
          <a:off x="0" y="0"/>
          <a:ext cx="0" cy="0"/>
          <a:chOff x="0" y="0"/>
          <a:chExt cx="0" cy="0"/>
        </a:xfrm>
      </p:grpSpPr>
      <p:sp>
        <p:nvSpPr>
          <p:cNvPr id="67" name="Shape 6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68" name="Shape 68"/>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lnSpc>
                <a:spcPct val="115000"/>
              </a:lnSpc>
              <a:spcBef>
                <a:spcPts val="0"/>
              </a:spcBef>
              <a:buSzPct val="100000"/>
              <a:buFont typeface="Arial"/>
              <a:buNone/>
            </a:pPr>
            <a:r>
              <a:rPr b="0" i="0" lang="en" sz="1100" u="none" cap="none" strike="noStrike"/>
              <a:t>Adolescent is the developing period is the spanning transition of childhood to adulthood. This period typically begins as age 10 to 12 and ends at 18 to 21. Major physical changes will happen at this time such as puberty and brain development. Puberty is the first physical change that happens in adolescence. It is the period of rapid skeletal and sexual </a:t>
            </a:r>
            <a:r>
              <a:rPr b="0" i="0" lang="en" sz="1100" u="sng" cap="none" strike="noStrike"/>
              <a:t>maturation</a:t>
            </a:r>
            <a:r>
              <a:rPr b="0" i="0" lang="en" sz="1100" u="none" cap="none" strike="noStrike"/>
              <a:t>. Sexual maturations is the hormonal changes are the main part of pubertal development. Hormones like testosterone and estradiol increase dramatically during puberty.</a:t>
            </a:r>
          </a:p>
        </p:txBody>
      </p:sp>
    </p:spTree>
  </p:cSld>
  <p:clrMapOvr>
    <a:masterClrMapping/>
  </p:clrMapOvr>
</p:notes>
</file>

<file path=ppt/notesSlides/notesSlide3.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2" name="Shape 72"/>
        <p:cNvGrpSpPr/>
        <p:nvPr/>
      </p:nvGrpSpPr>
      <p:grpSpPr>
        <a:xfrm>
          <a:off x="0" y="0"/>
          <a:ext cx="0" cy="0"/>
          <a:chOff x="0" y="0"/>
          <a:chExt cx="0" cy="0"/>
        </a:xfrm>
      </p:grpSpPr>
      <p:sp>
        <p:nvSpPr>
          <p:cNvPr id="73" name="Shape 7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74" name="Shape 74"/>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lnSpc>
                <a:spcPct val="115000"/>
              </a:lnSpc>
              <a:spcBef>
                <a:spcPts val="0"/>
              </a:spcBef>
              <a:buSzPct val="100000"/>
              <a:buFont typeface="Arial"/>
              <a:buNone/>
            </a:pPr>
            <a:r>
              <a:rPr b="0" i="0" lang="en" sz="1100" u="none" cap="none" strike="noStrike"/>
              <a:t>Testosterone is an androgen associated in boys with the development of genitals, increase in height, and voice changes. Estradiol is the estrogen asssociated in girls with the development of breast and uterine. Change in the adolescent brain happens in the limbic system. The limbic system is a set of subcortical brain structures centeral emotions, memory, and reward system.</a:t>
            </a:r>
          </a:p>
        </p:txBody>
      </p:sp>
    </p:spTree>
  </p:cSld>
  <p:clrMapOvr>
    <a:masterClrMapping/>
  </p:clrMapOvr>
</p:notes>
</file>

<file path=ppt/notesSlides/notesSlide4.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78" name="Shape 78"/>
        <p:cNvGrpSpPr/>
        <p:nvPr/>
      </p:nvGrpSpPr>
      <p:grpSpPr>
        <a:xfrm>
          <a:off x="0" y="0"/>
          <a:ext cx="0" cy="0"/>
          <a:chOff x="0" y="0"/>
          <a:chExt cx="0" cy="0"/>
        </a:xfrm>
      </p:grpSpPr>
      <p:sp>
        <p:nvSpPr>
          <p:cNvPr id="79" name="Shape 7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0" name="Shape 80"/>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lnSpc>
                <a:spcPct val="115000"/>
              </a:lnSpc>
              <a:spcBef>
                <a:spcPts val="0"/>
              </a:spcBef>
              <a:buSzPct val="100000"/>
              <a:buFont typeface="Arial"/>
              <a:buNone/>
            </a:pPr>
            <a:r>
              <a:rPr b="0" i="0" lang="en" sz="1100" u="none" cap="none" strike="noStrike"/>
              <a:t>Then adolescence will emerge into adulthood which a transitional period that spans between 18 to 25 years. At 18, our hearing will start to gradually decline as this period is common to have hearing loss. Our 20’s is the period where we are at our healthiest physically. Once we reach our 30’s, our strength and speed declines. </a:t>
            </a:r>
          </a:p>
        </p:txBody>
      </p:sp>
    </p:spTree>
  </p:cSld>
  <p:clrMapOvr>
    <a:masterClrMapping/>
  </p:clrMapOvr>
</p:notes>
</file>

<file path=ppt/notesSlides/notesSlide5.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84" name="Shape 84"/>
        <p:cNvGrpSpPr/>
        <p:nvPr/>
      </p:nvGrpSpPr>
      <p:grpSpPr>
        <a:xfrm>
          <a:off x="0" y="0"/>
          <a:ext cx="0" cy="0"/>
          <a:chOff x="0" y="0"/>
          <a:chExt cx="0" cy="0"/>
        </a:xfrm>
      </p:grpSpPr>
      <p:sp>
        <p:nvSpPr>
          <p:cNvPr id="85" name="Shape 85"/>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86" name="Shape 86"/>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lnSpc>
                <a:spcPct val="115000"/>
              </a:lnSpc>
              <a:spcBef>
                <a:spcPts val="0"/>
              </a:spcBef>
              <a:buSzPct val="100000"/>
              <a:buFont typeface="Arial"/>
              <a:buNone/>
            </a:pPr>
            <a:r>
              <a:rPr b="0" i="0" lang="en" sz="1100" u="none" cap="none" strike="noStrike"/>
              <a:t>n our 40’s and 50’s, we will start to see many physical changes in our appearance. Our skin begins to wrinkle and sag and will experience loss of fat. Age spots will start to appear. Our hair becomes thinner and grayer due to lower replacement rate and a decline in melanin production. Women will enter menopause. Then our physical strength declines and motor speed slows down and then our bones become brittle. </a:t>
            </a:r>
          </a:p>
        </p:txBody>
      </p:sp>
    </p:spTree>
  </p:cSld>
  <p:clrMapOvr>
    <a:masterClrMapping/>
  </p:clrMapOvr>
</p:notes>
</file>

<file path=ppt/notesSlides/notesSlide6.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0" name="Shape 90"/>
        <p:cNvGrpSpPr/>
        <p:nvPr/>
      </p:nvGrpSpPr>
      <p:grpSpPr>
        <a:xfrm>
          <a:off x="0" y="0"/>
          <a:ext cx="0" cy="0"/>
          <a:chOff x="0" y="0"/>
          <a:chExt cx="0" cy="0"/>
        </a:xfrm>
      </p:grpSpPr>
      <p:sp>
        <p:nvSpPr>
          <p:cNvPr id="91" name="Shape 91"/>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2" name="Shape 92"/>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lnSpc>
                <a:spcPct val="115000"/>
              </a:lnSpc>
              <a:spcBef>
                <a:spcPts val="0"/>
              </a:spcBef>
              <a:spcAft>
                <a:spcPts val="0"/>
              </a:spcAft>
              <a:buSzPct val="100000"/>
              <a:buFont typeface="Arial"/>
              <a:buNone/>
            </a:pPr>
            <a:r>
              <a:rPr b="0" i="0" lang="en" sz="1100" u="none" cap="none" strike="noStrike"/>
              <a:t> In Piaget’s view, human beings use schemas to make sense of their experience. Schema is the mental framework that organizes information and provides a structure for interpreting it. There are two processes that are responsible for how people use and adapt their schemas. Assimilation is an incorporation of new information into existing knowledge while accommodation is the adjustment of his or her schemas to new information. Piaget put cognitive development in four stages which are sensorimotor, preoperational, concrete operational and formal operational. For the sake for this presentation, we will only be discussing formal operational as it is the only one that applies to adolescence and adulthood. </a:t>
            </a:r>
          </a:p>
          <a:p>
            <a:pPr indent="-69850" lvl="0" marL="0" marR="0" rtl="0" algn="l">
              <a:spcBef>
                <a:spcPts val="0"/>
              </a:spcBef>
              <a:buSzPct val="100000"/>
              <a:buFont typeface="Arial"/>
              <a:buNone/>
            </a:pPr>
            <a:r>
              <a:t/>
            </a:r>
            <a:endParaRPr b="0" i="0" sz="1100" u="none" cap="none" strike="noStrike"/>
          </a:p>
        </p:txBody>
      </p:sp>
    </p:spTree>
  </p:cSld>
  <p:clrMapOvr>
    <a:masterClrMapping/>
  </p:clrMapOvr>
</p:notes>
</file>

<file path=ppt/notesSlides/notesSlide7.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96" name="Shape 96"/>
        <p:cNvGrpSpPr/>
        <p:nvPr/>
      </p:nvGrpSpPr>
      <p:grpSpPr>
        <a:xfrm>
          <a:off x="0" y="0"/>
          <a:ext cx="0" cy="0"/>
          <a:chOff x="0" y="0"/>
          <a:chExt cx="0" cy="0"/>
        </a:xfrm>
      </p:grpSpPr>
      <p:sp>
        <p:nvSpPr>
          <p:cNvPr id="97" name="Shape 97"/>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98" name="Shape 98"/>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lnSpc>
                <a:spcPct val="115000"/>
              </a:lnSpc>
              <a:spcBef>
                <a:spcPts val="0"/>
              </a:spcBef>
              <a:buSzPct val="100000"/>
              <a:buFont typeface="Arial"/>
              <a:buNone/>
            </a:pPr>
            <a:r>
              <a:rPr b="0" i="0" lang="en" sz="1100" u="none" cap="none" strike="noStrike"/>
              <a:t>Piaget believes that this stage starts at 11 to 15 years old and will continue on to adulthood. Most importantly, the formal operational thinking includes thinking about things that are not concrete, making predictions, using logical to come up with hypotheses about the future. Unlike elementary school students, adolescence can conceive a hypothetical, purely abstract possibilities. This type of thinking is called idealistic thinking because it involves comparing how things are to how they might be. Adolescents think more logically as they think more scientifically, devised to solve problems and systematically testing solutions which would called hypothetical deductive reasoning</a:t>
            </a:r>
          </a:p>
        </p:txBody>
      </p:sp>
    </p:spTree>
  </p:cSld>
  <p:clrMapOvr>
    <a:masterClrMapping/>
  </p:clrMapOvr>
</p:notes>
</file>

<file path=ppt/notesSlides/notesSlide8.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2" name="Shape 102"/>
        <p:cNvGrpSpPr/>
        <p:nvPr/>
      </p:nvGrpSpPr>
      <p:grpSpPr>
        <a:xfrm>
          <a:off x="0" y="0"/>
          <a:ext cx="0" cy="0"/>
          <a:chOff x="0" y="0"/>
          <a:chExt cx="0" cy="0"/>
        </a:xfrm>
      </p:grpSpPr>
      <p:sp>
        <p:nvSpPr>
          <p:cNvPr id="103" name="Shape 103"/>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04" name="Shape 104"/>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lnSpc>
                <a:spcPct val="115000"/>
              </a:lnSpc>
              <a:spcBef>
                <a:spcPts val="0"/>
              </a:spcBef>
              <a:buSzPct val="100000"/>
              <a:buFont typeface="Arial"/>
              <a:buNone/>
            </a:pPr>
            <a:r>
              <a:rPr b="0" i="0" lang="en" sz="1100" u="none" cap="none" strike="noStrike"/>
              <a:t>In early adulthood, this is time where we decide on a particular worldview, recognizing that the worldview is subjective, and understanding diverse worldviews should acknowledge. In middle adulthood, our intellectual skill is the reach of their peak as when we enter late adulthood our intelligence decline. In some cases, other will still continue to obtain or may even increase in intelligence. This is also the time where decision making and ability to solve problems decline. </a:t>
            </a:r>
          </a:p>
        </p:txBody>
      </p:sp>
    </p:spTree>
  </p:cSld>
  <p:clrMapOvr>
    <a:masterClrMapping/>
  </p:clrMapOvr>
</p:notes>
</file>

<file path=ppt/notesSlides/notesSlide9.xml><?xml version="1.0" encoding="utf-8"?>
<p:notes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showMasterPhAnim="0" showMasterSp="0">
  <p:cSld>
    <p:spTree>
      <p:nvGrpSpPr>
        <p:cNvPr id="108" name="Shape 108"/>
        <p:cNvGrpSpPr/>
        <p:nvPr/>
      </p:nvGrpSpPr>
      <p:grpSpPr>
        <a:xfrm>
          <a:off x="0" y="0"/>
          <a:ext cx="0" cy="0"/>
          <a:chOff x="0" y="0"/>
          <a:chExt cx="0" cy="0"/>
        </a:xfrm>
      </p:grpSpPr>
      <p:sp>
        <p:nvSpPr>
          <p:cNvPr id="109" name="Shape 109"/>
          <p:cNvSpPr/>
          <p:nvPr>
            <p:ph idx="2" type="sldImg"/>
          </p:nvPr>
        </p:nvSpPr>
        <p:spPr>
          <a:xfrm>
            <a:off x="381300" y="685800"/>
            <a:ext cx="6096000" cy="3429000"/>
          </a:xfrm>
          <a:custGeom>
            <a:pathLst>
              <a:path extrusionOk="0" h="120000" w="120000">
                <a:moveTo>
                  <a:pt x="0" y="0"/>
                </a:moveTo>
                <a:lnTo>
                  <a:pt x="120000" y="0"/>
                </a:lnTo>
                <a:lnTo>
                  <a:pt x="120000" y="120000"/>
                </a:lnTo>
                <a:lnTo>
                  <a:pt x="0" y="120000"/>
                </a:lnTo>
                <a:close/>
              </a:path>
            </a:pathLst>
          </a:custGeom>
          <a:noFill/>
          <a:ln cap="flat" cmpd="sng" w="9525">
            <a:solidFill>
              <a:srgbClr val="000000"/>
            </a:solidFill>
            <a:prstDash val="solid"/>
            <a:round/>
            <a:headEnd len="med" w="med" type="none"/>
            <a:tailEnd len="med" w="med" type="none"/>
          </a:ln>
        </p:spPr>
      </p:sp>
      <p:sp>
        <p:nvSpPr>
          <p:cNvPr id="110" name="Shape 110"/>
          <p:cNvSpPr txBox="1"/>
          <p:nvPr>
            <p:ph idx="1" type="body"/>
          </p:nvPr>
        </p:nvSpPr>
        <p:spPr>
          <a:xfrm>
            <a:off x="685800" y="4343400"/>
            <a:ext cx="5486400" cy="4114800"/>
          </a:xfrm>
          <a:prstGeom prst="rect">
            <a:avLst/>
          </a:prstGeom>
          <a:noFill/>
          <a:ln>
            <a:noFill/>
          </a:ln>
        </p:spPr>
        <p:txBody>
          <a:bodyPr anchorCtr="0" anchor="t" bIns="91425" lIns="91425" rIns="91425" wrap="square" tIns="91425">
            <a:noAutofit/>
          </a:bodyPr>
          <a:lstStyle/>
          <a:p>
            <a:pPr indent="-69850" lvl="0" marL="0" marR="0" rtl="0" algn="l">
              <a:lnSpc>
                <a:spcPct val="115000"/>
              </a:lnSpc>
              <a:spcBef>
                <a:spcPts val="0"/>
              </a:spcBef>
              <a:buSzPct val="100000"/>
              <a:buFont typeface="Arial"/>
              <a:buNone/>
            </a:pPr>
            <a:r>
              <a:rPr b="0" i="0" lang="en" sz="1100" u="none" cap="none" strike="noStrike"/>
              <a:t>Erik Erikson developed a life-span development theory that can be presented in 8 stages. These stages range from childhood to adulthood. It represents that the development task that the individual must master at a particular place in their lifetime. It emphasize how a person’s psychological life is embedded in and shaped by social relationship and challenges faced by the developing person. These stages are trust versus mistrust, autonomy versus shame and doubt, initiative and guilt, industry and inferiority are stages that will relate to childhood. We will be mostly focusing on the last four which is identity versus identity confusion, intimacy versus isolation, generativity versus stagnation and integrity versus despair. These eight stages is the strive to achieve a fulfilling life.</a:t>
            </a: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
  <p:cSld name="Title slide">
    <p:bg>
      <p:bgPr>
        <a:solidFill>
          <a:schemeClr val="dk1"/>
        </a:solidFill>
      </p:bgPr>
    </p:bg>
    <p:spTree>
      <p:nvGrpSpPr>
        <p:cNvPr id="9" name="Shape 9"/>
        <p:cNvGrpSpPr/>
        <p:nvPr/>
      </p:nvGrpSpPr>
      <p:grpSpPr>
        <a:xfrm>
          <a:off x="0" y="0"/>
          <a:ext cx="0" cy="0"/>
          <a:chOff x="0" y="0"/>
          <a:chExt cx="0" cy="0"/>
        </a:xfrm>
      </p:grpSpPr>
      <p:sp>
        <p:nvSpPr>
          <p:cNvPr id="10" name="Shape 10"/>
          <p:cNvSpPr/>
          <p:nvPr/>
        </p:nvSpPr>
        <p:spPr>
          <a:xfrm>
            <a:off x="-125" y="0"/>
            <a:ext cx="9144250" cy="4398100"/>
          </a:xfrm>
          <a:custGeom>
            <a:pathLst>
              <a:path extrusionOk="0" h="120000" w="120000">
                <a:moveTo>
                  <a:pt x="0" y="0"/>
                </a:moveTo>
                <a:lnTo>
                  <a:pt x="120000" y="0"/>
                </a:lnTo>
                <a:lnTo>
                  <a:pt x="119996" y="48371"/>
                </a:lnTo>
                <a:lnTo>
                  <a:pt x="0" y="120000"/>
                </a:lnTo>
                <a:close/>
              </a:path>
            </a:pathLst>
          </a:custGeom>
          <a:solidFill>
            <a:schemeClr val="lt1"/>
          </a:solidFill>
          <a:ln>
            <a:noFill/>
          </a:ln>
        </p:spPr>
      </p:sp>
      <p:sp>
        <p:nvSpPr>
          <p:cNvPr id="11" name="Shape 11"/>
          <p:cNvSpPr txBox="1"/>
          <p:nvPr>
            <p:ph type="ctrTitle"/>
          </p:nvPr>
        </p:nvSpPr>
        <p:spPr>
          <a:xfrm>
            <a:off x="311700" y="539725"/>
            <a:ext cx="8520600" cy="12825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accent1"/>
              </a:buClr>
              <a:buSzPct val="100000"/>
              <a:buFont typeface="Merriweather"/>
              <a:buNone/>
              <a:defRPr b="0" i="0" sz="3600" u="none" cap="none" strike="noStrike">
                <a:solidFill>
                  <a:schemeClr val="accent1"/>
                </a:solidFill>
                <a:latin typeface="Merriweather"/>
                <a:ea typeface="Merriweather"/>
                <a:cs typeface="Merriweather"/>
                <a:sym typeface="Merriweather"/>
              </a:defRPr>
            </a:lvl1pPr>
            <a:lvl2pPr indent="0" lvl="1">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2pPr>
            <a:lvl3pPr indent="0" lvl="2">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3pPr>
            <a:lvl4pPr indent="0" lvl="3">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4pPr>
            <a:lvl5pPr indent="0" lvl="4">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5pPr>
            <a:lvl6pPr indent="0" lvl="5">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6pPr>
            <a:lvl7pPr indent="0" lvl="6">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7pPr>
            <a:lvl8pPr indent="0" lvl="7">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8pPr>
            <a:lvl9pPr indent="0" lvl="8">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9pPr>
          </a:lstStyle>
          <a:p/>
        </p:txBody>
      </p:sp>
      <p:sp>
        <p:nvSpPr>
          <p:cNvPr id="12" name="Shape 12"/>
          <p:cNvSpPr txBox="1"/>
          <p:nvPr>
            <p:ph idx="1" type="subTitle"/>
          </p:nvPr>
        </p:nvSpPr>
        <p:spPr>
          <a:xfrm>
            <a:off x="311700" y="1878560"/>
            <a:ext cx="4242600" cy="7383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lt2"/>
              </a:buClr>
              <a:buSzPct val="100000"/>
              <a:buFont typeface="Roboto"/>
              <a:buNone/>
              <a:defRPr b="0" i="0" sz="1600" u="none" cap="none" strike="noStrike">
                <a:solidFill>
                  <a:schemeClr val="lt2"/>
                </a:solidFill>
                <a:latin typeface="Roboto"/>
                <a:ea typeface="Roboto"/>
                <a:cs typeface="Roboto"/>
                <a:sym typeface="Roboto"/>
              </a:defRPr>
            </a:lvl1pPr>
            <a:lvl2pPr indent="0" lvl="1" marL="0" marR="0" rtl="0" algn="l">
              <a:lnSpc>
                <a:spcPct val="100000"/>
              </a:lnSpc>
              <a:spcBef>
                <a:spcPts val="0"/>
              </a:spcBef>
              <a:spcAft>
                <a:spcPts val="0"/>
              </a:spcAft>
              <a:buClr>
                <a:schemeClr val="lt2"/>
              </a:buClr>
              <a:buSzPct val="100000"/>
              <a:buFont typeface="Roboto"/>
              <a:buNone/>
              <a:defRPr b="0" i="0" sz="1600" u="none" cap="none" strike="noStrike">
                <a:solidFill>
                  <a:schemeClr val="lt2"/>
                </a:solidFill>
                <a:latin typeface="Roboto"/>
                <a:ea typeface="Roboto"/>
                <a:cs typeface="Roboto"/>
                <a:sym typeface="Roboto"/>
              </a:defRPr>
            </a:lvl2pPr>
            <a:lvl3pPr indent="0" lvl="2" marL="0" marR="0" rtl="0" algn="l">
              <a:lnSpc>
                <a:spcPct val="100000"/>
              </a:lnSpc>
              <a:spcBef>
                <a:spcPts val="0"/>
              </a:spcBef>
              <a:spcAft>
                <a:spcPts val="0"/>
              </a:spcAft>
              <a:buClr>
                <a:schemeClr val="lt2"/>
              </a:buClr>
              <a:buSzPct val="100000"/>
              <a:buFont typeface="Roboto"/>
              <a:buNone/>
              <a:defRPr b="0" i="0" sz="1600" u="none" cap="none" strike="noStrike">
                <a:solidFill>
                  <a:schemeClr val="lt2"/>
                </a:solidFill>
                <a:latin typeface="Roboto"/>
                <a:ea typeface="Roboto"/>
                <a:cs typeface="Roboto"/>
                <a:sym typeface="Roboto"/>
              </a:defRPr>
            </a:lvl3pPr>
            <a:lvl4pPr indent="0" lvl="3" marL="0" marR="0" rtl="0" algn="l">
              <a:lnSpc>
                <a:spcPct val="100000"/>
              </a:lnSpc>
              <a:spcBef>
                <a:spcPts val="0"/>
              </a:spcBef>
              <a:spcAft>
                <a:spcPts val="0"/>
              </a:spcAft>
              <a:buClr>
                <a:schemeClr val="lt2"/>
              </a:buClr>
              <a:buSzPct val="100000"/>
              <a:buFont typeface="Roboto"/>
              <a:buNone/>
              <a:defRPr b="0" i="0" sz="1600" u="none" cap="none" strike="noStrike">
                <a:solidFill>
                  <a:schemeClr val="lt2"/>
                </a:solidFill>
                <a:latin typeface="Roboto"/>
                <a:ea typeface="Roboto"/>
                <a:cs typeface="Roboto"/>
                <a:sym typeface="Roboto"/>
              </a:defRPr>
            </a:lvl4pPr>
            <a:lvl5pPr indent="0" lvl="4" marL="0" marR="0" rtl="0" algn="l">
              <a:lnSpc>
                <a:spcPct val="100000"/>
              </a:lnSpc>
              <a:spcBef>
                <a:spcPts val="0"/>
              </a:spcBef>
              <a:spcAft>
                <a:spcPts val="0"/>
              </a:spcAft>
              <a:buClr>
                <a:schemeClr val="lt2"/>
              </a:buClr>
              <a:buSzPct val="100000"/>
              <a:buFont typeface="Roboto"/>
              <a:buNone/>
              <a:defRPr b="0" i="0" sz="1600" u="none" cap="none" strike="noStrike">
                <a:solidFill>
                  <a:schemeClr val="lt2"/>
                </a:solidFill>
                <a:latin typeface="Roboto"/>
                <a:ea typeface="Roboto"/>
                <a:cs typeface="Roboto"/>
                <a:sym typeface="Roboto"/>
              </a:defRPr>
            </a:lvl5pPr>
            <a:lvl6pPr indent="0" lvl="5" marL="0" marR="0" rtl="0" algn="l">
              <a:lnSpc>
                <a:spcPct val="100000"/>
              </a:lnSpc>
              <a:spcBef>
                <a:spcPts val="0"/>
              </a:spcBef>
              <a:spcAft>
                <a:spcPts val="0"/>
              </a:spcAft>
              <a:buClr>
                <a:schemeClr val="lt2"/>
              </a:buClr>
              <a:buSzPct val="100000"/>
              <a:buFont typeface="Roboto"/>
              <a:buNone/>
              <a:defRPr b="0" i="0" sz="1600" u="none" cap="none" strike="noStrike">
                <a:solidFill>
                  <a:schemeClr val="lt2"/>
                </a:solidFill>
                <a:latin typeface="Roboto"/>
                <a:ea typeface="Roboto"/>
                <a:cs typeface="Roboto"/>
                <a:sym typeface="Roboto"/>
              </a:defRPr>
            </a:lvl6pPr>
            <a:lvl7pPr indent="0" lvl="6" marL="0" marR="0" rtl="0" algn="l">
              <a:lnSpc>
                <a:spcPct val="100000"/>
              </a:lnSpc>
              <a:spcBef>
                <a:spcPts val="0"/>
              </a:spcBef>
              <a:spcAft>
                <a:spcPts val="0"/>
              </a:spcAft>
              <a:buClr>
                <a:schemeClr val="lt2"/>
              </a:buClr>
              <a:buSzPct val="100000"/>
              <a:buFont typeface="Roboto"/>
              <a:buNone/>
              <a:defRPr b="0" i="0" sz="1600" u="none" cap="none" strike="noStrike">
                <a:solidFill>
                  <a:schemeClr val="lt2"/>
                </a:solidFill>
                <a:latin typeface="Roboto"/>
                <a:ea typeface="Roboto"/>
                <a:cs typeface="Roboto"/>
                <a:sym typeface="Roboto"/>
              </a:defRPr>
            </a:lvl7pPr>
            <a:lvl8pPr indent="0" lvl="7" marL="0" marR="0" rtl="0" algn="l">
              <a:lnSpc>
                <a:spcPct val="100000"/>
              </a:lnSpc>
              <a:spcBef>
                <a:spcPts val="0"/>
              </a:spcBef>
              <a:spcAft>
                <a:spcPts val="0"/>
              </a:spcAft>
              <a:buClr>
                <a:schemeClr val="lt2"/>
              </a:buClr>
              <a:buSzPct val="100000"/>
              <a:buFont typeface="Roboto"/>
              <a:buNone/>
              <a:defRPr b="0" i="0" sz="1600" u="none" cap="none" strike="noStrike">
                <a:solidFill>
                  <a:schemeClr val="lt2"/>
                </a:solidFill>
                <a:latin typeface="Roboto"/>
                <a:ea typeface="Roboto"/>
                <a:cs typeface="Roboto"/>
                <a:sym typeface="Roboto"/>
              </a:defRPr>
            </a:lvl8pPr>
            <a:lvl9pPr indent="0" lvl="8" marL="0" marR="0" rtl="0" algn="l">
              <a:lnSpc>
                <a:spcPct val="100000"/>
              </a:lnSpc>
              <a:spcBef>
                <a:spcPts val="0"/>
              </a:spcBef>
              <a:spcAft>
                <a:spcPts val="0"/>
              </a:spcAft>
              <a:buClr>
                <a:schemeClr val="lt2"/>
              </a:buClr>
              <a:buSzPct val="100000"/>
              <a:buFont typeface="Roboto"/>
              <a:buNone/>
              <a:defRPr b="0" i="0" sz="1600" u="none" cap="none" strike="noStrike">
                <a:solidFill>
                  <a:schemeClr val="lt2"/>
                </a:solidFill>
                <a:latin typeface="Roboto"/>
                <a:ea typeface="Roboto"/>
                <a:cs typeface="Roboto"/>
                <a:sym typeface="Roboto"/>
              </a:defRPr>
            </a:lvl9pPr>
          </a:lstStyle>
          <a:p/>
        </p:txBody>
      </p:sp>
      <p:sp>
        <p:nvSpPr>
          <p:cNvPr id="13" name="Shape 13"/>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chemeClr val="lt1"/>
              </a:buClr>
              <a:buSzPct val="100000"/>
              <a:buFont typeface="Arial"/>
              <a:buNone/>
            </a:pPr>
            <a:fld id="{00000000-1234-1234-1234-123412341234}" type="slidenum">
              <a:rPr b="0" i="0" lang="en" sz="1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Big number">
    <p:bg>
      <p:bgPr>
        <a:solidFill>
          <a:schemeClr val="dk1"/>
        </a:solidFill>
      </p:bgPr>
    </p:bg>
    <p:spTree>
      <p:nvGrpSpPr>
        <p:cNvPr id="54" name="Shape 54"/>
        <p:cNvGrpSpPr/>
        <p:nvPr/>
      </p:nvGrpSpPr>
      <p:grpSpPr>
        <a:xfrm>
          <a:off x="0" y="0"/>
          <a:ext cx="0" cy="0"/>
          <a:chOff x="0" y="0"/>
          <a:chExt cx="0" cy="0"/>
        </a:xfrm>
      </p:grpSpPr>
      <p:sp>
        <p:nvSpPr>
          <p:cNvPr id="55" name="Shape 55"/>
          <p:cNvSpPr txBox="1"/>
          <p:nvPr>
            <p:ph type="title"/>
          </p:nvPr>
        </p:nvSpPr>
        <p:spPr>
          <a:xfrm>
            <a:off x="311750" y="831175"/>
            <a:ext cx="5334900" cy="1244700"/>
          </a:xfrm>
          <a:prstGeom prst="rect">
            <a:avLst/>
          </a:prstGeom>
          <a:noFill/>
          <a:ln>
            <a:noFill/>
          </a:ln>
        </p:spPr>
        <p:txBody>
          <a:bodyPr anchorCtr="0" anchor="b" bIns="91425" lIns="91425" rIns="91425" wrap="square" tIns="91425"/>
          <a:lstStyle>
            <a:lvl1pPr indent="0" lvl="0" marL="0" marR="0" rtl="0" algn="l">
              <a:lnSpc>
                <a:spcPct val="100000"/>
              </a:lnSpc>
              <a:spcBef>
                <a:spcPts val="0"/>
              </a:spcBef>
              <a:spcAft>
                <a:spcPts val="0"/>
              </a:spcAft>
              <a:buClr>
                <a:schemeClr val="lt1"/>
              </a:buClr>
              <a:buSzPct val="100000"/>
              <a:buFont typeface="Merriweather"/>
              <a:buNone/>
              <a:defRPr b="0" i="0" sz="10000" u="none" cap="none" strike="noStrike">
                <a:solidFill>
                  <a:schemeClr val="lt1"/>
                </a:solidFill>
                <a:latin typeface="Merriweather"/>
                <a:ea typeface="Merriweather"/>
                <a:cs typeface="Merriweather"/>
                <a:sym typeface="Merriweather"/>
              </a:defRPr>
            </a:lvl1pPr>
            <a:lvl2pPr indent="0" lvl="1">
              <a:spcBef>
                <a:spcPts val="0"/>
              </a:spcBef>
              <a:buClr>
                <a:schemeClr val="lt1"/>
              </a:buClr>
              <a:buSzPct val="100000"/>
              <a:buFont typeface="Merriweather"/>
              <a:buNone/>
              <a:defRPr sz="10000">
                <a:solidFill>
                  <a:schemeClr val="lt1"/>
                </a:solidFill>
                <a:latin typeface="Merriweather"/>
                <a:ea typeface="Merriweather"/>
                <a:cs typeface="Merriweather"/>
                <a:sym typeface="Merriweather"/>
              </a:defRPr>
            </a:lvl2pPr>
            <a:lvl3pPr indent="0" lvl="2">
              <a:spcBef>
                <a:spcPts val="0"/>
              </a:spcBef>
              <a:buClr>
                <a:schemeClr val="lt1"/>
              </a:buClr>
              <a:buSzPct val="100000"/>
              <a:buFont typeface="Merriweather"/>
              <a:buNone/>
              <a:defRPr sz="10000">
                <a:solidFill>
                  <a:schemeClr val="lt1"/>
                </a:solidFill>
                <a:latin typeface="Merriweather"/>
                <a:ea typeface="Merriweather"/>
                <a:cs typeface="Merriweather"/>
                <a:sym typeface="Merriweather"/>
              </a:defRPr>
            </a:lvl3pPr>
            <a:lvl4pPr indent="0" lvl="3">
              <a:spcBef>
                <a:spcPts val="0"/>
              </a:spcBef>
              <a:buClr>
                <a:schemeClr val="lt1"/>
              </a:buClr>
              <a:buSzPct val="100000"/>
              <a:buFont typeface="Merriweather"/>
              <a:buNone/>
              <a:defRPr sz="10000">
                <a:solidFill>
                  <a:schemeClr val="lt1"/>
                </a:solidFill>
                <a:latin typeface="Merriweather"/>
                <a:ea typeface="Merriweather"/>
                <a:cs typeface="Merriweather"/>
                <a:sym typeface="Merriweather"/>
              </a:defRPr>
            </a:lvl4pPr>
            <a:lvl5pPr indent="0" lvl="4">
              <a:spcBef>
                <a:spcPts val="0"/>
              </a:spcBef>
              <a:buClr>
                <a:schemeClr val="lt1"/>
              </a:buClr>
              <a:buSzPct val="100000"/>
              <a:buFont typeface="Merriweather"/>
              <a:buNone/>
              <a:defRPr sz="10000">
                <a:solidFill>
                  <a:schemeClr val="lt1"/>
                </a:solidFill>
                <a:latin typeface="Merriweather"/>
                <a:ea typeface="Merriweather"/>
                <a:cs typeface="Merriweather"/>
                <a:sym typeface="Merriweather"/>
              </a:defRPr>
            </a:lvl5pPr>
            <a:lvl6pPr indent="0" lvl="5">
              <a:spcBef>
                <a:spcPts val="0"/>
              </a:spcBef>
              <a:buClr>
                <a:schemeClr val="lt1"/>
              </a:buClr>
              <a:buSzPct val="100000"/>
              <a:buFont typeface="Merriweather"/>
              <a:buNone/>
              <a:defRPr sz="10000">
                <a:solidFill>
                  <a:schemeClr val="lt1"/>
                </a:solidFill>
                <a:latin typeface="Merriweather"/>
                <a:ea typeface="Merriweather"/>
                <a:cs typeface="Merriweather"/>
                <a:sym typeface="Merriweather"/>
              </a:defRPr>
            </a:lvl6pPr>
            <a:lvl7pPr indent="0" lvl="6">
              <a:spcBef>
                <a:spcPts val="0"/>
              </a:spcBef>
              <a:buClr>
                <a:schemeClr val="lt1"/>
              </a:buClr>
              <a:buSzPct val="100000"/>
              <a:buFont typeface="Merriweather"/>
              <a:buNone/>
              <a:defRPr sz="10000">
                <a:solidFill>
                  <a:schemeClr val="lt1"/>
                </a:solidFill>
                <a:latin typeface="Merriweather"/>
                <a:ea typeface="Merriweather"/>
                <a:cs typeface="Merriweather"/>
                <a:sym typeface="Merriweather"/>
              </a:defRPr>
            </a:lvl7pPr>
            <a:lvl8pPr indent="0" lvl="7">
              <a:spcBef>
                <a:spcPts val="0"/>
              </a:spcBef>
              <a:buClr>
                <a:schemeClr val="lt1"/>
              </a:buClr>
              <a:buSzPct val="100000"/>
              <a:buFont typeface="Merriweather"/>
              <a:buNone/>
              <a:defRPr sz="10000">
                <a:solidFill>
                  <a:schemeClr val="lt1"/>
                </a:solidFill>
                <a:latin typeface="Merriweather"/>
                <a:ea typeface="Merriweather"/>
                <a:cs typeface="Merriweather"/>
                <a:sym typeface="Merriweather"/>
              </a:defRPr>
            </a:lvl8pPr>
            <a:lvl9pPr indent="0" lvl="8">
              <a:spcBef>
                <a:spcPts val="0"/>
              </a:spcBef>
              <a:buClr>
                <a:schemeClr val="lt1"/>
              </a:buClr>
              <a:buSzPct val="100000"/>
              <a:buFont typeface="Merriweather"/>
              <a:buNone/>
              <a:defRPr sz="10000">
                <a:solidFill>
                  <a:schemeClr val="lt1"/>
                </a:solidFill>
                <a:latin typeface="Merriweather"/>
                <a:ea typeface="Merriweather"/>
                <a:cs typeface="Merriweather"/>
                <a:sym typeface="Merriweather"/>
              </a:defRPr>
            </a:lvl9pPr>
          </a:lstStyle>
          <a:p/>
        </p:txBody>
      </p:sp>
      <p:sp>
        <p:nvSpPr>
          <p:cNvPr id="56" name="Shape 56"/>
          <p:cNvSpPr txBox="1"/>
          <p:nvPr>
            <p:ph idx="1" type="body"/>
          </p:nvPr>
        </p:nvSpPr>
        <p:spPr>
          <a:xfrm>
            <a:off x="311700" y="2121425"/>
            <a:ext cx="5334900" cy="942600"/>
          </a:xfrm>
          <a:prstGeom prst="rect">
            <a:avLst/>
          </a:prstGeom>
          <a:noFill/>
          <a:ln>
            <a:noFill/>
          </a:ln>
        </p:spPr>
        <p:txBody>
          <a:bodyPr anchorCtr="0" anchor="t" bIns="91425" lIns="91425" rIns="91425" wrap="square" tIns="91425"/>
          <a:lstStyle>
            <a:lvl1pPr indent="82550" lvl="0" marL="0" marR="0" rtl="0" algn="l">
              <a:lnSpc>
                <a:spcPct val="115000"/>
              </a:lnSpc>
              <a:spcBef>
                <a:spcPts val="0"/>
              </a:spcBef>
              <a:spcAft>
                <a:spcPts val="1600"/>
              </a:spcAft>
              <a:buClr>
                <a:schemeClr val="accent2"/>
              </a:buClr>
              <a:buSzPct val="100000"/>
              <a:buFont typeface="Roboto"/>
              <a:buChar char="●"/>
              <a:defRPr b="0" i="0" sz="1300" u="none" cap="none" strike="noStrike">
                <a:solidFill>
                  <a:schemeClr val="accent2"/>
                </a:solidFill>
                <a:latin typeface="Roboto"/>
                <a:ea typeface="Roboto"/>
                <a:cs typeface="Roboto"/>
                <a:sym typeface="Roboto"/>
              </a:defRPr>
            </a:lvl1pPr>
            <a:lvl2pPr indent="69850" lvl="1"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2pPr>
            <a:lvl3pPr indent="69850" lvl="2"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3pPr>
            <a:lvl4pPr indent="69850" lvl="3"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4pPr>
            <a:lvl5pPr indent="69850" lvl="4"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5pPr>
            <a:lvl6pPr indent="69850" lvl="5"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6pPr>
            <a:lvl7pPr indent="69850" lvl="6"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7pPr>
            <a:lvl8pPr indent="69850" lvl="7"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8pPr>
            <a:lvl9pPr indent="69850" lvl="8"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9pPr>
          </a:lstStyle>
          <a:p/>
        </p:txBody>
      </p:sp>
      <p:sp>
        <p:nvSpPr>
          <p:cNvPr id="57" name="Shape 57"/>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chemeClr val="lt1"/>
              </a:buClr>
              <a:buSzPct val="100000"/>
              <a:buFont typeface="Arial"/>
              <a:buNone/>
            </a:pPr>
            <a:fld id="{00000000-1234-1234-1234-123412341234}" type="slidenum">
              <a:rPr b="0" i="0" lang="en" sz="1400" u="none" cap="none" strike="noStrike">
                <a:solidFill>
                  <a:schemeClr val="lt1"/>
                </a:solidFill>
                <a:latin typeface="Arial"/>
                <a:ea typeface="Arial"/>
                <a:cs typeface="Arial"/>
                <a:sym typeface="Arial"/>
              </a:rPr>
              <a:t>‹#›</a:t>
            </a:fld>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blank">
  <p:cSld name="Blank">
    <p:spTree>
      <p:nvGrpSpPr>
        <p:cNvPr id="58" name="Shape 58"/>
        <p:cNvGrpSpPr/>
        <p:nvPr/>
      </p:nvGrpSpPr>
      <p:grpSpPr>
        <a:xfrm>
          <a:off x="0" y="0"/>
          <a:ext cx="0" cy="0"/>
          <a:chOff x="0" y="0"/>
          <a:chExt cx="0" cy="0"/>
        </a:xfrm>
      </p:grpSpPr>
      <p:sp>
        <p:nvSpPr>
          <p:cNvPr id="59" name="Shape 59"/>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rgbClr val="000000"/>
              </a:buClr>
              <a:buSzPct val="100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x">
  <p:cSld name="Title and body">
    <p:spTree>
      <p:nvGrpSpPr>
        <p:cNvPr id="14" name="Shape 14"/>
        <p:cNvGrpSpPr/>
        <p:nvPr/>
      </p:nvGrpSpPr>
      <p:grpSpPr>
        <a:xfrm>
          <a:off x="0" y="0"/>
          <a:ext cx="0" cy="0"/>
          <a:chOff x="0" y="0"/>
          <a:chExt cx="0" cy="0"/>
        </a:xfrm>
      </p:grpSpPr>
      <p:sp>
        <p:nvSpPr>
          <p:cNvPr id="15" name="Shape 15"/>
          <p:cNvSpPr/>
          <p:nvPr/>
        </p:nvSpPr>
        <p:spPr>
          <a:xfrm>
            <a:off x="0" y="0"/>
            <a:ext cx="4314000" cy="5143500"/>
          </a:xfrm>
          <a:prstGeom prst="rect">
            <a:avLst/>
          </a:prstGeom>
          <a:solidFill>
            <a:schemeClr val="dk1"/>
          </a:solid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16" name="Shape 16"/>
          <p:cNvSpPr/>
          <p:nvPr/>
        </p:nvSpPr>
        <p:spPr>
          <a:xfrm>
            <a:off x="0" y="44125"/>
            <a:ext cx="4313625" cy="4399375"/>
          </a:xfrm>
          <a:custGeom>
            <a:pathLst>
              <a:path extrusionOk="0" h="120000" w="120000">
                <a:moveTo>
                  <a:pt x="0" y="107"/>
                </a:moveTo>
                <a:lnTo>
                  <a:pt x="119912" y="0"/>
                </a:lnTo>
                <a:lnTo>
                  <a:pt x="120000" y="86290"/>
                </a:lnTo>
                <a:lnTo>
                  <a:pt x="0" y="119999"/>
                </a:lnTo>
                <a:close/>
              </a:path>
            </a:pathLst>
          </a:custGeom>
          <a:solidFill>
            <a:schemeClr val="accent2"/>
          </a:solidFill>
          <a:ln>
            <a:noFill/>
          </a:ln>
        </p:spPr>
      </p:sp>
      <p:sp>
        <p:nvSpPr>
          <p:cNvPr id="17" name="Shape 17"/>
          <p:cNvSpPr/>
          <p:nvPr/>
        </p:nvSpPr>
        <p:spPr>
          <a:xfrm>
            <a:off x="-125" y="0"/>
            <a:ext cx="4316900" cy="4395600"/>
          </a:xfrm>
          <a:custGeom>
            <a:pathLst>
              <a:path extrusionOk="0" h="120000" w="120000">
                <a:moveTo>
                  <a:pt x="0" y="4"/>
                </a:moveTo>
                <a:lnTo>
                  <a:pt x="120000" y="0"/>
                </a:lnTo>
                <a:lnTo>
                  <a:pt x="119920" y="86296"/>
                </a:lnTo>
                <a:lnTo>
                  <a:pt x="0" y="120000"/>
                </a:lnTo>
                <a:close/>
              </a:path>
            </a:pathLst>
          </a:custGeom>
          <a:solidFill>
            <a:schemeClr val="dk1"/>
          </a:solidFill>
          <a:ln>
            <a:noFill/>
          </a:ln>
        </p:spPr>
      </p:sp>
      <p:sp>
        <p:nvSpPr>
          <p:cNvPr id="18" name="Shape 18"/>
          <p:cNvSpPr txBox="1"/>
          <p:nvPr>
            <p:ph type="title"/>
          </p:nvPr>
        </p:nvSpPr>
        <p:spPr>
          <a:xfrm>
            <a:off x="311725" y="500925"/>
            <a:ext cx="3706500" cy="25089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lt1"/>
              </a:buClr>
              <a:buSzPct val="100000"/>
              <a:buFont typeface="Merriweather"/>
              <a:buNone/>
              <a:defRPr b="0" i="0" sz="2800" u="none" cap="none" strike="noStrike">
                <a:solidFill>
                  <a:schemeClr val="lt1"/>
                </a:solidFill>
                <a:latin typeface="Merriweather"/>
                <a:ea typeface="Merriweather"/>
                <a:cs typeface="Merriweather"/>
                <a:sym typeface="Merriweather"/>
              </a:defRPr>
            </a:lvl1pPr>
            <a:lvl2pPr indent="0" lvl="1">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2pPr>
            <a:lvl3pPr indent="0" lvl="2">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3pPr>
            <a:lvl4pPr indent="0" lvl="3">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4pPr>
            <a:lvl5pPr indent="0" lvl="4">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5pPr>
            <a:lvl6pPr indent="0" lvl="5">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6pPr>
            <a:lvl7pPr indent="0" lvl="6">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7pPr>
            <a:lvl8pPr indent="0" lvl="7">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8pPr>
            <a:lvl9pPr indent="0" lvl="8">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9pPr>
          </a:lstStyle>
          <a:p/>
        </p:txBody>
      </p:sp>
      <p:sp>
        <p:nvSpPr>
          <p:cNvPr id="19" name="Shape 19"/>
          <p:cNvSpPr txBox="1"/>
          <p:nvPr>
            <p:ph idx="1" type="body"/>
          </p:nvPr>
        </p:nvSpPr>
        <p:spPr>
          <a:xfrm>
            <a:off x="4644675" y="500925"/>
            <a:ext cx="4166400" cy="4098600"/>
          </a:xfrm>
          <a:prstGeom prst="rect">
            <a:avLst/>
          </a:prstGeom>
          <a:noFill/>
          <a:ln>
            <a:noFill/>
          </a:ln>
        </p:spPr>
        <p:txBody>
          <a:bodyPr anchorCtr="0" anchor="t" bIns="91425" lIns="91425" rIns="91425" wrap="square" tIns="91425"/>
          <a:lstStyle>
            <a:lvl1pPr indent="82550" lvl="0" marL="0" marR="0" rtl="0" algn="l">
              <a:lnSpc>
                <a:spcPct val="115000"/>
              </a:lnSpc>
              <a:spcBef>
                <a:spcPts val="0"/>
              </a:spcBef>
              <a:spcAft>
                <a:spcPts val="1600"/>
              </a:spcAft>
              <a:buClr>
                <a:schemeClr val="dk2"/>
              </a:buClr>
              <a:buSzPct val="100000"/>
              <a:buFont typeface="Roboto"/>
              <a:buChar char="●"/>
              <a:defRPr b="0" i="0" sz="1300" u="none" cap="none" strike="noStrike">
                <a:solidFill>
                  <a:schemeClr val="dk2"/>
                </a:solidFill>
                <a:latin typeface="Roboto"/>
                <a:ea typeface="Roboto"/>
                <a:cs typeface="Roboto"/>
                <a:sym typeface="Roboto"/>
              </a:defRPr>
            </a:lvl1pPr>
            <a:lvl2pPr indent="69850" lvl="1"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2pPr>
            <a:lvl3pPr indent="69850" lvl="2"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3pPr>
            <a:lvl4pPr indent="69850" lvl="3"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4pPr>
            <a:lvl5pPr indent="69850" lvl="4"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5pPr>
            <a:lvl6pPr indent="69850" lvl="5"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6pPr>
            <a:lvl7pPr indent="69850" lvl="6"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7pPr>
            <a:lvl8pPr indent="69850" lvl="7"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8pPr>
            <a:lvl9pPr indent="69850" lvl="8"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9pPr>
          </a:lstStyle>
          <a:p/>
        </p:txBody>
      </p:sp>
      <p:sp>
        <p:nvSpPr>
          <p:cNvPr id="20" name="Shape 20"/>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rgbClr val="000000"/>
              </a:buClr>
              <a:buSzPct val="100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secHead">
  <p:cSld name="Section header">
    <p:bg>
      <p:bgPr>
        <a:solidFill>
          <a:schemeClr val="accent3"/>
        </a:solidFill>
      </p:bgPr>
    </p:bg>
    <p:spTree>
      <p:nvGrpSpPr>
        <p:cNvPr id="21" name="Shape 21"/>
        <p:cNvGrpSpPr/>
        <p:nvPr/>
      </p:nvGrpSpPr>
      <p:grpSpPr>
        <a:xfrm>
          <a:off x="0" y="0"/>
          <a:ext cx="0" cy="0"/>
          <a:chOff x="0" y="0"/>
          <a:chExt cx="0" cy="0"/>
        </a:xfrm>
      </p:grpSpPr>
      <p:sp>
        <p:nvSpPr>
          <p:cNvPr id="22" name="Shape 22"/>
          <p:cNvSpPr/>
          <p:nvPr/>
        </p:nvSpPr>
        <p:spPr>
          <a:xfrm>
            <a:off x="0" y="48099"/>
            <a:ext cx="9144250" cy="4398100"/>
          </a:xfrm>
          <a:custGeom>
            <a:pathLst>
              <a:path extrusionOk="0" h="120000" w="120000">
                <a:moveTo>
                  <a:pt x="0" y="0"/>
                </a:moveTo>
                <a:lnTo>
                  <a:pt x="120000" y="0"/>
                </a:lnTo>
                <a:lnTo>
                  <a:pt x="119996" y="48371"/>
                </a:lnTo>
                <a:lnTo>
                  <a:pt x="0" y="120000"/>
                </a:lnTo>
                <a:close/>
              </a:path>
            </a:pathLst>
          </a:custGeom>
          <a:solidFill>
            <a:schemeClr val="lt1"/>
          </a:solidFill>
          <a:ln>
            <a:noFill/>
          </a:ln>
        </p:spPr>
      </p:sp>
      <p:sp>
        <p:nvSpPr>
          <p:cNvPr id="23" name="Shape 23"/>
          <p:cNvSpPr/>
          <p:nvPr/>
        </p:nvSpPr>
        <p:spPr>
          <a:xfrm>
            <a:off x="0" y="0"/>
            <a:ext cx="9144250" cy="4398100"/>
          </a:xfrm>
          <a:custGeom>
            <a:pathLst>
              <a:path extrusionOk="0" h="120000" w="120000">
                <a:moveTo>
                  <a:pt x="0" y="0"/>
                </a:moveTo>
                <a:lnTo>
                  <a:pt x="120000" y="0"/>
                </a:lnTo>
                <a:lnTo>
                  <a:pt x="119996" y="48371"/>
                </a:lnTo>
                <a:lnTo>
                  <a:pt x="0" y="120000"/>
                </a:lnTo>
                <a:close/>
              </a:path>
            </a:pathLst>
          </a:custGeom>
          <a:solidFill>
            <a:schemeClr val="accent3"/>
          </a:solidFill>
          <a:ln>
            <a:noFill/>
          </a:ln>
        </p:spPr>
      </p:sp>
      <p:sp>
        <p:nvSpPr>
          <p:cNvPr id="24" name="Shape 24"/>
          <p:cNvSpPr txBox="1"/>
          <p:nvPr>
            <p:ph type="title"/>
          </p:nvPr>
        </p:nvSpPr>
        <p:spPr>
          <a:xfrm>
            <a:off x="311700" y="539725"/>
            <a:ext cx="8520600" cy="12825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accent1"/>
              </a:buClr>
              <a:buSzPct val="100000"/>
              <a:buFont typeface="Merriweather"/>
              <a:buNone/>
              <a:defRPr b="0" i="0" sz="3600" u="none" cap="none" strike="noStrike">
                <a:solidFill>
                  <a:schemeClr val="accent1"/>
                </a:solidFill>
                <a:latin typeface="Merriweather"/>
                <a:ea typeface="Merriweather"/>
                <a:cs typeface="Merriweather"/>
                <a:sym typeface="Merriweather"/>
              </a:defRPr>
            </a:lvl1pPr>
            <a:lvl2pPr indent="0" lvl="1">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2pPr>
            <a:lvl3pPr indent="0" lvl="2">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3pPr>
            <a:lvl4pPr indent="0" lvl="3">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4pPr>
            <a:lvl5pPr indent="0" lvl="4">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5pPr>
            <a:lvl6pPr indent="0" lvl="5">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6pPr>
            <a:lvl7pPr indent="0" lvl="6">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7pPr>
            <a:lvl8pPr indent="0" lvl="7">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8pPr>
            <a:lvl9pPr indent="0" lvl="8">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9pPr>
          </a:lstStyle>
          <a:p/>
        </p:txBody>
      </p:sp>
      <p:sp>
        <p:nvSpPr>
          <p:cNvPr id="25" name="Shape 25"/>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chemeClr val="accent1"/>
              </a:buClr>
              <a:buSzPct val="100000"/>
              <a:buFont typeface="Arial"/>
              <a:buNone/>
            </a:pPr>
            <a:fld id="{00000000-1234-1234-1234-123412341234}" type="slidenum">
              <a:rPr b="0" i="0" lang="en" sz="14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woColTx">
  <p:cSld name="Title and two columns">
    <p:spTree>
      <p:nvGrpSpPr>
        <p:cNvPr id="26" name="Shape 26"/>
        <p:cNvGrpSpPr/>
        <p:nvPr/>
      </p:nvGrpSpPr>
      <p:grpSpPr>
        <a:xfrm>
          <a:off x="0" y="0"/>
          <a:ext cx="0" cy="0"/>
          <a:chOff x="0" y="0"/>
          <a:chExt cx="0" cy="0"/>
        </a:xfrm>
      </p:grpSpPr>
      <p:sp>
        <p:nvSpPr>
          <p:cNvPr id="27" name="Shape 27"/>
          <p:cNvSpPr/>
          <p:nvPr/>
        </p:nvSpPr>
        <p:spPr>
          <a:xfrm>
            <a:off x="0" y="0"/>
            <a:ext cx="9144000" cy="1277100"/>
          </a:xfrm>
          <a:prstGeom prst="rect">
            <a:avLst/>
          </a:prstGeom>
          <a:solidFill>
            <a:schemeClr val="dk1"/>
          </a:solid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28" name="Shape 28"/>
          <p:cNvSpPr txBox="1"/>
          <p:nvPr>
            <p:ph type="title"/>
          </p:nvPr>
        </p:nvSpPr>
        <p:spPr>
          <a:xfrm>
            <a:off x="311725" y="500925"/>
            <a:ext cx="8520600" cy="6237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lt1"/>
              </a:buClr>
              <a:buSzPct val="100000"/>
              <a:buFont typeface="Merriweather"/>
              <a:buNone/>
              <a:defRPr b="0" i="0" sz="2800" u="none" cap="none" strike="noStrike">
                <a:solidFill>
                  <a:schemeClr val="lt1"/>
                </a:solidFill>
                <a:latin typeface="Merriweather"/>
                <a:ea typeface="Merriweather"/>
                <a:cs typeface="Merriweather"/>
                <a:sym typeface="Merriweather"/>
              </a:defRPr>
            </a:lvl1pPr>
            <a:lvl2pPr indent="0" lvl="1">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2pPr>
            <a:lvl3pPr indent="0" lvl="2">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3pPr>
            <a:lvl4pPr indent="0" lvl="3">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4pPr>
            <a:lvl5pPr indent="0" lvl="4">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5pPr>
            <a:lvl6pPr indent="0" lvl="5">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6pPr>
            <a:lvl7pPr indent="0" lvl="6">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7pPr>
            <a:lvl8pPr indent="0" lvl="7">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8pPr>
            <a:lvl9pPr indent="0" lvl="8">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9pPr>
          </a:lstStyle>
          <a:p/>
        </p:txBody>
      </p:sp>
      <p:sp>
        <p:nvSpPr>
          <p:cNvPr id="29" name="Shape 29"/>
          <p:cNvSpPr txBox="1"/>
          <p:nvPr>
            <p:ph idx="1" type="body"/>
          </p:nvPr>
        </p:nvSpPr>
        <p:spPr>
          <a:xfrm>
            <a:off x="311700" y="1505700"/>
            <a:ext cx="3999900" cy="3076200"/>
          </a:xfrm>
          <a:prstGeom prst="rect">
            <a:avLst/>
          </a:prstGeom>
          <a:noFill/>
          <a:ln>
            <a:noFill/>
          </a:ln>
        </p:spPr>
        <p:txBody>
          <a:bodyPr anchorCtr="0" anchor="t" bIns="91425" lIns="91425" rIns="91425" wrap="square" tIns="91425"/>
          <a:lstStyle>
            <a:lvl1pPr indent="82550" lvl="0" marL="0" marR="0" rtl="0" algn="l">
              <a:lnSpc>
                <a:spcPct val="115000"/>
              </a:lnSpc>
              <a:spcBef>
                <a:spcPts val="0"/>
              </a:spcBef>
              <a:spcAft>
                <a:spcPts val="1600"/>
              </a:spcAft>
              <a:buClr>
                <a:schemeClr val="dk2"/>
              </a:buClr>
              <a:buSzPct val="100000"/>
              <a:buFont typeface="Roboto"/>
              <a:buChar char="●"/>
              <a:defRPr b="0" i="0" sz="1300" u="none" cap="none" strike="noStrike">
                <a:solidFill>
                  <a:schemeClr val="dk2"/>
                </a:solidFill>
                <a:latin typeface="Roboto"/>
                <a:ea typeface="Roboto"/>
                <a:cs typeface="Roboto"/>
                <a:sym typeface="Roboto"/>
              </a:defRPr>
            </a:lvl1pPr>
            <a:lvl2pPr indent="69850" lvl="1"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2pPr>
            <a:lvl3pPr indent="69850" lvl="2"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3pPr>
            <a:lvl4pPr indent="69850" lvl="3"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4pPr>
            <a:lvl5pPr indent="69850" lvl="4"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5pPr>
            <a:lvl6pPr indent="69850" lvl="5"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6pPr>
            <a:lvl7pPr indent="69850" lvl="6"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7pPr>
            <a:lvl8pPr indent="69850" lvl="7"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8pPr>
            <a:lvl9pPr indent="69850" lvl="8"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9pPr>
          </a:lstStyle>
          <a:p/>
        </p:txBody>
      </p:sp>
      <p:sp>
        <p:nvSpPr>
          <p:cNvPr id="30" name="Shape 30"/>
          <p:cNvSpPr txBox="1"/>
          <p:nvPr>
            <p:ph idx="2" type="body"/>
          </p:nvPr>
        </p:nvSpPr>
        <p:spPr>
          <a:xfrm>
            <a:off x="4832400" y="1505700"/>
            <a:ext cx="3999900" cy="3076200"/>
          </a:xfrm>
          <a:prstGeom prst="rect">
            <a:avLst/>
          </a:prstGeom>
          <a:noFill/>
          <a:ln>
            <a:noFill/>
          </a:ln>
        </p:spPr>
        <p:txBody>
          <a:bodyPr anchorCtr="0" anchor="t" bIns="91425" lIns="91425" rIns="91425" wrap="square" tIns="91425"/>
          <a:lstStyle>
            <a:lvl1pPr indent="82550" lvl="0" marL="0" marR="0" rtl="0" algn="l">
              <a:lnSpc>
                <a:spcPct val="115000"/>
              </a:lnSpc>
              <a:spcBef>
                <a:spcPts val="0"/>
              </a:spcBef>
              <a:spcAft>
                <a:spcPts val="1600"/>
              </a:spcAft>
              <a:buClr>
                <a:schemeClr val="dk2"/>
              </a:buClr>
              <a:buSzPct val="100000"/>
              <a:buFont typeface="Roboto"/>
              <a:buChar char="●"/>
              <a:defRPr b="0" i="0" sz="1300" u="none" cap="none" strike="noStrike">
                <a:solidFill>
                  <a:schemeClr val="dk2"/>
                </a:solidFill>
                <a:latin typeface="Roboto"/>
                <a:ea typeface="Roboto"/>
                <a:cs typeface="Roboto"/>
                <a:sym typeface="Roboto"/>
              </a:defRPr>
            </a:lvl1pPr>
            <a:lvl2pPr indent="69850" lvl="1"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2pPr>
            <a:lvl3pPr indent="69850" lvl="2"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3pPr>
            <a:lvl4pPr indent="69850" lvl="3"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4pPr>
            <a:lvl5pPr indent="69850" lvl="4"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5pPr>
            <a:lvl6pPr indent="69850" lvl="5"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6pPr>
            <a:lvl7pPr indent="69850" lvl="6"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7pPr>
            <a:lvl8pPr indent="69850" lvl="7"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8pPr>
            <a:lvl9pPr indent="69850" lvl="8"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9pPr>
          </a:lstStyle>
          <a:p/>
        </p:txBody>
      </p:sp>
      <p:sp>
        <p:nvSpPr>
          <p:cNvPr id="31" name="Shape 31"/>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rgbClr val="000000"/>
              </a:buClr>
              <a:buSzPct val="100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type="titleOnly">
  <p:cSld name="Title only">
    <p:spTree>
      <p:nvGrpSpPr>
        <p:cNvPr id="32" name="Shape 32"/>
        <p:cNvGrpSpPr/>
        <p:nvPr/>
      </p:nvGrpSpPr>
      <p:grpSpPr>
        <a:xfrm>
          <a:off x="0" y="0"/>
          <a:ext cx="0" cy="0"/>
          <a:chOff x="0" y="0"/>
          <a:chExt cx="0" cy="0"/>
        </a:xfrm>
      </p:grpSpPr>
      <p:sp>
        <p:nvSpPr>
          <p:cNvPr id="33" name="Shape 33"/>
          <p:cNvSpPr/>
          <p:nvPr/>
        </p:nvSpPr>
        <p:spPr>
          <a:xfrm>
            <a:off x="0" y="0"/>
            <a:ext cx="9144000" cy="1277100"/>
          </a:xfrm>
          <a:prstGeom prst="rect">
            <a:avLst/>
          </a:prstGeom>
          <a:solidFill>
            <a:schemeClr val="dk1"/>
          </a:solid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34" name="Shape 34"/>
          <p:cNvSpPr txBox="1"/>
          <p:nvPr>
            <p:ph type="title"/>
          </p:nvPr>
        </p:nvSpPr>
        <p:spPr>
          <a:xfrm>
            <a:off x="311725" y="500925"/>
            <a:ext cx="8520600" cy="6237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lt1"/>
              </a:buClr>
              <a:buSzPct val="100000"/>
              <a:buFont typeface="Merriweather"/>
              <a:buNone/>
              <a:defRPr b="0" i="0" sz="2800" u="none" cap="none" strike="noStrike">
                <a:solidFill>
                  <a:schemeClr val="lt1"/>
                </a:solidFill>
                <a:latin typeface="Merriweather"/>
                <a:ea typeface="Merriweather"/>
                <a:cs typeface="Merriweather"/>
                <a:sym typeface="Merriweather"/>
              </a:defRPr>
            </a:lvl1pPr>
            <a:lvl2pPr indent="0" lvl="1">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2pPr>
            <a:lvl3pPr indent="0" lvl="2">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3pPr>
            <a:lvl4pPr indent="0" lvl="3">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4pPr>
            <a:lvl5pPr indent="0" lvl="4">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5pPr>
            <a:lvl6pPr indent="0" lvl="5">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6pPr>
            <a:lvl7pPr indent="0" lvl="6">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7pPr>
            <a:lvl8pPr indent="0" lvl="7">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8pPr>
            <a:lvl9pPr indent="0" lvl="8">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9pPr>
          </a:lstStyle>
          <a:p/>
        </p:txBody>
      </p:sp>
      <p:sp>
        <p:nvSpPr>
          <p:cNvPr id="35" name="Shape 35"/>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rgbClr val="000000"/>
              </a:buClr>
              <a:buSzPct val="100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One column text">
    <p:spTree>
      <p:nvGrpSpPr>
        <p:cNvPr id="36" name="Shape 36"/>
        <p:cNvGrpSpPr/>
        <p:nvPr/>
      </p:nvGrpSpPr>
      <p:grpSpPr>
        <a:xfrm>
          <a:off x="0" y="0"/>
          <a:ext cx="0" cy="0"/>
          <a:chOff x="0" y="0"/>
          <a:chExt cx="0" cy="0"/>
        </a:xfrm>
      </p:grpSpPr>
      <p:sp>
        <p:nvSpPr>
          <p:cNvPr id="37" name="Shape 37"/>
          <p:cNvSpPr/>
          <p:nvPr/>
        </p:nvSpPr>
        <p:spPr>
          <a:xfrm>
            <a:off x="0" y="0"/>
            <a:ext cx="3764400" cy="5143500"/>
          </a:xfrm>
          <a:prstGeom prst="rect">
            <a:avLst/>
          </a:prstGeom>
          <a:solidFill>
            <a:schemeClr val="dk1"/>
          </a:solid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38" name="Shape 38"/>
          <p:cNvSpPr txBox="1"/>
          <p:nvPr>
            <p:ph type="title"/>
          </p:nvPr>
        </p:nvSpPr>
        <p:spPr>
          <a:xfrm>
            <a:off x="311725" y="500925"/>
            <a:ext cx="3127500" cy="18291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lt1"/>
              </a:buClr>
              <a:buSzPct val="100000"/>
              <a:buFont typeface="Merriweather"/>
              <a:buNone/>
              <a:defRPr b="0" i="0" sz="2800" u="none" cap="none" strike="noStrike">
                <a:solidFill>
                  <a:schemeClr val="lt1"/>
                </a:solidFill>
                <a:latin typeface="Merriweather"/>
                <a:ea typeface="Merriweather"/>
                <a:cs typeface="Merriweather"/>
                <a:sym typeface="Merriweather"/>
              </a:defRPr>
            </a:lvl1pPr>
            <a:lvl2pPr indent="0" lvl="1">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2pPr>
            <a:lvl3pPr indent="0" lvl="2">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3pPr>
            <a:lvl4pPr indent="0" lvl="3">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4pPr>
            <a:lvl5pPr indent="0" lvl="4">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5pPr>
            <a:lvl6pPr indent="0" lvl="5">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6pPr>
            <a:lvl7pPr indent="0" lvl="6">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7pPr>
            <a:lvl8pPr indent="0" lvl="7">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8pPr>
            <a:lvl9pPr indent="0" lvl="8">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9pPr>
          </a:lstStyle>
          <a:p/>
        </p:txBody>
      </p:sp>
      <p:sp>
        <p:nvSpPr>
          <p:cNvPr id="39" name="Shape 39"/>
          <p:cNvSpPr txBox="1"/>
          <p:nvPr>
            <p:ph idx="1" type="body"/>
          </p:nvPr>
        </p:nvSpPr>
        <p:spPr>
          <a:xfrm>
            <a:off x="311700" y="2390650"/>
            <a:ext cx="3127500" cy="2298000"/>
          </a:xfrm>
          <a:prstGeom prst="rect">
            <a:avLst/>
          </a:prstGeom>
          <a:noFill/>
          <a:ln>
            <a:noFill/>
          </a:ln>
        </p:spPr>
        <p:txBody>
          <a:bodyPr anchorCtr="0" anchor="t" bIns="91425" lIns="91425" rIns="91425" wrap="square" tIns="91425"/>
          <a:lstStyle>
            <a:lvl1pPr indent="82550" lvl="0" marL="0" marR="0" rtl="0" algn="l">
              <a:lnSpc>
                <a:spcPct val="115000"/>
              </a:lnSpc>
              <a:spcBef>
                <a:spcPts val="0"/>
              </a:spcBef>
              <a:spcAft>
                <a:spcPts val="1600"/>
              </a:spcAft>
              <a:buClr>
                <a:schemeClr val="accent2"/>
              </a:buClr>
              <a:buSzPct val="100000"/>
              <a:buFont typeface="Roboto"/>
              <a:buChar char="●"/>
              <a:defRPr b="0" i="0" sz="1300" u="none" cap="none" strike="noStrike">
                <a:solidFill>
                  <a:schemeClr val="accent2"/>
                </a:solidFill>
                <a:latin typeface="Roboto"/>
                <a:ea typeface="Roboto"/>
                <a:cs typeface="Roboto"/>
                <a:sym typeface="Roboto"/>
              </a:defRPr>
            </a:lvl1pPr>
            <a:lvl2pPr indent="69850" lvl="1"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2pPr>
            <a:lvl3pPr indent="69850" lvl="2"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3pPr>
            <a:lvl4pPr indent="69850" lvl="3"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4pPr>
            <a:lvl5pPr indent="69850" lvl="4"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5pPr>
            <a:lvl6pPr indent="69850" lvl="5"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6pPr>
            <a:lvl7pPr indent="69850" lvl="6"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7pPr>
            <a:lvl8pPr indent="69850" lvl="7"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8pPr>
            <a:lvl9pPr indent="69850" lvl="8" marL="0" marR="0" rtl="0" algn="l">
              <a:lnSpc>
                <a:spcPct val="115000"/>
              </a:lnSpc>
              <a:spcBef>
                <a:spcPts val="0"/>
              </a:spcBef>
              <a:spcAft>
                <a:spcPts val="1600"/>
              </a:spcAft>
              <a:buClr>
                <a:schemeClr val="accent2"/>
              </a:buClr>
              <a:buSzPct val="100000"/>
              <a:buFont typeface="Roboto"/>
              <a:buChar char="■"/>
              <a:defRPr b="0" i="0" sz="1100" u="none" cap="none" strike="noStrike">
                <a:solidFill>
                  <a:schemeClr val="accent2"/>
                </a:solidFill>
                <a:latin typeface="Roboto"/>
                <a:ea typeface="Roboto"/>
                <a:cs typeface="Roboto"/>
                <a:sym typeface="Roboto"/>
              </a:defRPr>
            </a:lvl9pPr>
          </a:lstStyle>
          <a:p/>
        </p:txBody>
      </p:sp>
      <p:sp>
        <p:nvSpPr>
          <p:cNvPr id="40" name="Shape 40"/>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rgbClr val="000000"/>
              </a:buClr>
              <a:buSzPct val="100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Main point">
    <p:bg>
      <p:bgPr>
        <a:solidFill>
          <a:schemeClr val="accent3"/>
        </a:solidFill>
      </p:bgPr>
    </p:bg>
    <p:spTree>
      <p:nvGrpSpPr>
        <p:cNvPr id="41" name="Shape 41"/>
        <p:cNvGrpSpPr/>
        <p:nvPr/>
      </p:nvGrpSpPr>
      <p:grpSpPr>
        <a:xfrm>
          <a:off x="0" y="0"/>
          <a:ext cx="0" cy="0"/>
          <a:chOff x="0" y="0"/>
          <a:chExt cx="0" cy="0"/>
        </a:xfrm>
      </p:grpSpPr>
      <p:sp>
        <p:nvSpPr>
          <p:cNvPr id="42" name="Shape 42"/>
          <p:cNvSpPr txBox="1"/>
          <p:nvPr>
            <p:ph type="title"/>
          </p:nvPr>
        </p:nvSpPr>
        <p:spPr>
          <a:xfrm>
            <a:off x="311675" y="798600"/>
            <a:ext cx="6247800" cy="3546300"/>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chemeClr val="accent1"/>
              </a:buClr>
              <a:buSzPct val="100000"/>
              <a:buFont typeface="Merriweather"/>
              <a:buNone/>
              <a:defRPr b="0" i="0" sz="3600" u="none" cap="none" strike="noStrike">
                <a:solidFill>
                  <a:schemeClr val="accent1"/>
                </a:solidFill>
                <a:latin typeface="Merriweather"/>
                <a:ea typeface="Merriweather"/>
                <a:cs typeface="Merriweather"/>
                <a:sym typeface="Merriweather"/>
              </a:defRPr>
            </a:lvl1pPr>
            <a:lvl2pPr indent="0" lvl="1">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2pPr>
            <a:lvl3pPr indent="0" lvl="2">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3pPr>
            <a:lvl4pPr indent="0" lvl="3">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4pPr>
            <a:lvl5pPr indent="0" lvl="4">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5pPr>
            <a:lvl6pPr indent="0" lvl="5">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6pPr>
            <a:lvl7pPr indent="0" lvl="6">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7pPr>
            <a:lvl8pPr indent="0" lvl="7">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8pPr>
            <a:lvl9pPr indent="0" lvl="8">
              <a:spcBef>
                <a:spcPts val="0"/>
              </a:spcBef>
              <a:buClr>
                <a:schemeClr val="accent1"/>
              </a:buClr>
              <a:buSzPct val="100000"/>
              <a:buFont typeface="Merriweather"/>
              <a:buNone/>
              <a:defRPr sz="3600">
                <a:solidFill>
                  <a:schemeClr val="accent1"/>
                </a:solidFill>
                <a:latin typeface="Merriweather"/>
                <a:ea typeface="Merriweather"/>
                <a:cs typeface="Merriweather"/>
                <a:sym typeface="Merriweather"/>
              </a:defRPr>
            </a:lvl9pPr>
          </a:lstStyle>
          <a:p/>
        </p:txBody>
      </p:sp>
      <p:sp>
        <p:nvSpPr>
          <p:cNvPr id="43" name="Shape 43"/>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chemeClr val="accent1"/>
              </a:buClr>
              <a:buSzPct val="100000"/>
              <a:buFont typeface="Arial"/>
              <a:buNone/>
            </a:pPr>
            <a:fld id="{00000000-1234-1234-1234-123412341234}" type="slidenum">
              <a:rPr b="0" i="0" lang="en" sz="1400" u="none" cap="none" strike="noStrike">
                <a:solidFill>
                  <a:schemeClr val="accent1"/>
                </a:solidFill>
                <a:latin typeface="Arial"/>
                <a:ea typeface="Arial"/>
                <a:cs typeface="Arial"/>
                <a:sym typeface="Arial"/>
              </a:rPr>
              <a:t>‹#›</a:t>
            </a:fld>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Section title and description">
    <p:spTree>
      <p:nvGrpSpPr>
        <p:cNvPr id="44" name="Shape 44"/>
        <p:cNvGrpSpPr/>
        <p:nvPr/>
      </p:nvGrpSpPr>
      <p:grpSpPr>
        <a:xfrm>
          <a:off x="0" y="0"/>
          <a:ext cx="0" cy="0"/>
          <a:chOff x="0" y="0"/>
          <a:chExt cx="0" cy="0"/>
        </a:xfrm>
      </p:grpSpPr>
      <p:sp>
        <p:nvSpPr>
          <p:cNvPr id="45" name="Shape 45"/>
          <p:cNvSpPr/>
          <p:nvPr/>
        </p:nvSpPr>
        <p:spPr>
          <a:xfrm>
            <a:off x="0" y="0"/>
            <a:ext cx="4572000" cy="5143500"/>
          </a:xfrm>
          <a:prstGeom prst="rect">
            <a:avLst/>
          </a:prstGeom>
          <a:solidFill>
            <a:schemeClr val="dk1"/>
          </a:solid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46" name="Shape 46"/>
          <p:cNvSpPr txBox="1"/>
          <p:nvPr>
            <p:ph type="title"/>
          </p:nvPr>
        </p:nvSpPr>
        <p:spPr>
          <a:xfrm>
            <a:off x="311300" y="500925"/>
            <a:ext cx="3704400" cy="20496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lt1"/>
              </a:buClr>
              <a:buSzPct val="100000"/>
              <a:buFont typeface="Merriweather"/>
              <a:buNone/>
              <a:defRPr b="0" i="0" sz="2800" u="none" cap="none" strike="noStrike">
                <a:solidFill>
                  <a:schemeClr val="lt1"/>
                </a:solidFill>
                <a:latin typeface="Merriweather"/>
                <a:ea typeface="Merriweather"/>
                <a:cs typeface="Merriweather"/>
                <a:sym typeface="Merriweather"/>
              </a:defRPr>
            </a:lvl1pPr>
            <a:lvl2pPr indent="0" lvl="1">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2pPr>
            <a:lvl3pPr indent="0" lvl="2">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3pPr>
            <a:lvl4pPr indent="0" lvl="3">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4pPr>
            <a:lvl5pPr indent="0" lvl="4">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5pPr>
            <a:lvl6pPr indent="0" lvl="5">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6pPr>
            <a:lvl7pPr indent="0" lvl="6">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7pPr>
            <a:lvl8pPr indent="0" lvl="7">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8pPr>
            <a:lvl9pPr indent="0" lvl="8">
              <a:spcBef>
                <a:spcPts val="0"/>
              </a:spcBef>
              <a:buClr>
                <a:schemeClr val="lt1"/>
              </a:buClr>
              <a:buSzPct val="100000"/>
              <a:buFont typeface="Merriweather"/>
              <a:buNone/>
              <a:defRPr sz="2800">
                <a:solidFill>
                  <a:schemeClr val="lt1"/>
                </a:solidFill>
                <a:latin typeface="Merriweather"/>
                <a:ea typeface="Merriweather"/>
                <a:cs typeface="Merriweather"/>
                <a:sym typeface="Merriweather"/>
              </a:defRPr>
            </a:lvl9pPr>
          </a:lstStyle>
          <a:p/>
        </p:txBody>
      </p:sp>
      <p:sp>
        <p:nvSpPr>
          <p:cNvPr id="47" name="Shape 47"/>
          <p:cNvSpPr txBox="1"/>
          <p:nvPr>
            <p:ph idx="1" type="subTitle"/>
          </p:nvPr>
        </p:nvSpPr>
        <p:spPr>
          <a:xfrm>
            <a:off x="304800" y="2626725"/>
            <a:ext cx="3704400" cy="9267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accent2"/>
              </a:buClr>
              <a:buSzPct val="100000"/>
              <a:buFont typeface="Roboto"/>
              <a:buNone/>
              <a:defRPr b="0" i="0" sz="1600" u="none" cap="none" strike="noStrike">
                <a:solidFill>
                  <a:schemeClr val="accent2"/>
                </a:solidFill>
                <a:latin typeface="Roboto"/>
                <a:ea typeface="Roboto"/>
                <a:cs typeface="Roboto"/>
                <a:sym typeface="Roboto"/>
              </a:defRPr>
            </a:lvl1pPr>
            <a:lvl2pPr indent="0" lvl="1" marL="0" marR="0" rtl="0" algn="l">
              <a:lnSpc>
                <a:spcPct val="100000"/>
              </a:lnSpc>
              <a:spcBef>
                <a:spcPts val="0"/>
              </a:spcBef>
              <a:spcAft>
                <a:spcPts val="0"/>
              </a:spcAft>
              <a:buClr>
                <a:schemeClr val="accent2"/>
              </a:buClr>
              <a:buSzPct val="100000"/>
              <a:buFont typeface="Roboto"/>
              <a:buNone/>
              <a:defRPr b="0" i="0" sz="1600" u="none" cap="none" strike="noStrike">
                <a:solidFill>
                  <a:schemeClr val="accent2"/>
                </a:solidFill>
                <a:latin typeface="Roboto"/>
                <a:ea typeface="Roboto"/>
                <a:cs typeface="Roboto"/>
                <a:sym typeface="Roboto"/>
              </a:defRPr>
            </a:lvl2pPr>
            <a:lvl3pPr indent="0" lvl="2" marL="0" marR="0" rtl="0" algn="l">
              <a:lnSpc>
                <a:spcPct val="100000"/>
              </a:lnSpc>
              <a:spcBef>
                <a:spcPts val="0"/>
              </a:spcBef>
              <a:spcAft>
                <a:spcPts val="0"/>
              </a:spcAft>
              <a:buClr>
                <a:schemeClr val="accent2"/>
              </a:buClr>
              <a:buSzPct val="100000"/>
              <a:buFont typeface="Roboto"/>
              <a:buNone/>
              <a:defRPr b="0" i="0" sz="1600" u="none" cap="none" strike="noStrike">
                <a:solidFill>
                  <a:schemeClr val="accent2"/>
                </a:solidFill>
                <a:latin typeface="Roboto"/>
                <a:ea typeface="Roboto"/>
                <a:cs typeface="Roboto"/>
                <a:sym typeface="Roboto"/>
              </a:defRPr>
            </a:lvl3pPr>
            <a:lvl4pPr indent="0" lvl="3" marL="0" marR="0" rtl="0" algn="l">
              <a:lnSpc>
                <a:spcPct val="100000"/>
              </a:lnSpc>
              <a:spcBef>
                <a:spcPts val="0"/>
              </a:spcBef>
              <a:spcAft>
                <a:spcPts val="0"/>
              </a:spcAft>
              <a:buClr>
                <a:schemeClr val="accent2"/>
              </a:buClr>
              <a:buSzPct val="100000"/>
              <a:buFont typeface="Roboto"/>
              <a:buNone/>
              <a:defRPr b="0" i="0" sz="1600" u="none" cap="none" strike="noStrike">
                <a:solidFill>
                  <a:schemeClr val="accent2"/>
                </a:solidFill>
                <a:latin typeface="Roboto"/>
                <a:ea typeface="Roboto"/>
                <a:cs typeface="Roboto"/>
                <a:sym typeface="Roboto"/>
              </a:defRPr>
            </a:lvl4pPr>
            <a:lvl5pPr indent="0" lvl="4" marL="0" marR="0" rtl="0" algn="l">
              <a:lnSpc>
                <a:spcPct val="100000"/>
              </a:lnSpc>
              <a:spcBef>
                <a:spcPts val="0"/>
              </a:spcBef>
              <a:spcAft>
                <a:spcPts val="0"/>
              </a:spcAft>
              <a:buClr>
                <a:schemeClr val="accent2"/>
              </a:buClr>
              <a:buSzPct val="100000"/>
              <a:buFont typeface="Roboto"/>
              <a:buNone/>
              <a:defRPr b="0" i="0" sz="1600" u="none" cap="none" strike="noStrike">
                <a:solidFill>
                  <a:schemeClr val="accent2"/>
                </a:solidFill>
                <a:latin typeface="Roboto"/>
                <a:ea typeface="Roboto"/>
                <a:cs typeface="Roboto"/>
                <a:sym typeface="Roboto"/>
              </a:defRPr>
            </a:lvl5pPr>
            <a:lvl6pPr indent="0" lvl="5" marL="0" marR="0" rtl="0" algn="l">
              <a:lnSpc>
                <a:spcPct val="100000"/>
              </a:lnSpc>
              <a:spcBef>
                <a:spcPts val="0"/>
              </a:spcBef>
              <a:spcAft>
                <a:spcPts val="0"/>
              </a:spcAft>
              <a:buClr>
                <a:schemeClr val="accent2"/>
              </a:buClr>
              <a:buSzPct val="100000"/>
              <a:buFont typeface="Roboto"/>
              <a:buNone/>
              <a:defRPr b="0" i="0" sz="1600" u="none" cap="none" strike="noStrike">
                <a:solidFill>
                  <a:schemeClr val="accent2"/>
                </a:solidFill>
                <a:latin typeface="Roboto"/>
                <a:ea typeface="Roboto"/>
                <a:cs typeface="Roboto"/>
                <a:sym typeface="Roboto"/>
              </a:defRPr>
            </a:lvl6pPr>
            <a:lvl7pPr indent="0" lvl="6" marL="0" marR="0" rtl="0" algn="l">
              <a:lnSpc>
                <a:spcPct val="100000"/>
              </a:lnSpc>
              <a:spcBef>
                <a:spcPts val="0"/>
              </a:spcBef>
              <a:spcAft>
                <a:spcPts val="0"/>
              </a:spcAft>
              <a:buClr>
                <a:schemeClr val="accent2"/>
              </a:buClr>
              <a:buSzPct val="100000"/>
              <a:buFont typeface="Roboto"/>
              <a:buNone/>
              <a:defRPr b="0" i="0" sz="1600" u="none" cap="none" strike="noStrike">
                <a:solidFill>
                  <a:schemeClr val="accent2"/>
                </a:solidFill>
                <a:latin typeface="Roboto"/>
                <a:ea typeface="Roboto"/>
                <a:cs typeface="Roboto"/>
                <a:sym typeface="Roboto"/>
              </a:defRPr>
            </a:lvl7pPr>
            <a:lvl8pPr indent="0" lvl="7" marL="0" marR="0" rtl="0" algn="l">
              <a:lnSpc>
                <a:spcPct val="100000"/>
              </a:lnSpc>
              <a:spcBef>
                <a:spcPts val="0"/>
              </a:spcBef>
              <a:spcAft>
                <a:spcPts val="0"/>
              </a:spcAft>
              <a:buClr>
                <a:schemeClr val="accent2"/>
              </a:buClr>
              <a:buSzPct val="100000"/>
              <a:buFont typeface="Roboto"/>
              <a:buNone/>
              <a:defRPr b="0" i="0" sz="1600" u="none" cap="none" strike="noStrike">
                <a:solidFill>
                  <a:schemeClr val="accent2"/>
                </a:solidFill>
                <a:latin typeface="Roboto"/>
                <a:ea typeface="Roboto"/>
                <a:cs typeface="Roboto"/>
                <a:sym typeface="Roboto"/>
              </a:defRPr>
            </a:lvl8pPr>
            <a:lvl9pPr indent="0" lvl="8" marL="0" marR="0" rtl="0" algn="l">
              <a:lnSpc>
                <a:spcPct val="100000"/>
              </a:lnSpc>
              <a:spcBef>
                <a:spcPts val="0"/>
              </a:spcBef>
              <a:spcAft>
                <a:spcPts val="0"/>
              </a:spcAft>
              <a:buClr>
                <a:schemeClr val="accent2"/>
              </a:buClr>
              <a:buSzPct val="100000"/>
              <a:buFont typeface="Roboto"/>
              <a:buNone/>
              <a:defRPr b="0" i="0" sz="1600" u="none" cap="none" strike="noStrike">
                <a:solidFill>
                  <a:schemeClr val="accent2"/>
                </a:solidFill>
                <a:latin typeface="Roboto"/>
                <a:ea typeface="Roboto"/>
                <a:cs typeface="Roboto"/>
                <a:sym typeface="Roboto"/>
              </a:defRPr>
            </a:lvl9pPr>
          </a:lstStyle>
          <a:p/>
        </p:txBody>
      </p:sp>
      <p:sp>
        <p:nvSpPr>
          <p:cNvPr id="48" name="Shape 48"/>
          <p:cNvSpPr txBox="1"/>
          <p:nvPr>
            <p:ph idx="2" type="body"/>
          </p:nvPr>
        </p:nvSpPr>
        <p:spPr>
          <a:xfrm>
            <a:off x="4879025" y="500925"/>
            <a:ext cx="3954000" cy="4111500"/>
          </a:xfrm>
          <a:prstGeom prst="rect">
            <a:avLst/>
          </a:prstGeom>
          <a:noFill/>
          <a:ln>
            <a:noFill/>
          </a:ln>
        </p:spPr>
        <p:txBody>
          <a:bodyPr anchorCtr="0" anchor="t" bIns="91425" lIns="91425" rIns="91425" wrap="square" tIns="91425"/>
          <a:lstStyle>
            <a:lvl1pPr indent="82550" lvl="0" marL="0" marR="0" rtl="0" algn="l">
              <a:lnSpc>
                <a:spcPct val="115000"/>
              </a:lnSpc>
              <a:spcBef>
                <a:spcPts val="0"/>
              </a:spcBef>
              <a:spcAft>
                <a:spcPts val="1600"/>
              </a:spcAft>
              <a:buClr>
                <a:schemeClr val="dk2"/>
              </a:buClr>
              <a:buSzPct val="100000"/>
              <a:buFont typeface="Roboto"/>
              <a:buChar char="●"/>
              <a:defRPr b="0" i="0" sz="1300" u="none" cap="none" strike="noStrike">
                <a:solidFill>
                  <a:schemeClr val="dk2"/>
                </a:solidFill>
                <a:latin typeface="Roboto"/>
                <a:ea typeface="Roboto"/>
                <a:cs typeface="Roboto"/>
                <a:sym typeface="Roboto"/>
              </a:defRPr>
            </a:lvl1pPr>
            <a:lvl2pPr indent="69850" lvl="1"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2pPr>
            <a:lvl3pPr indent="69850" lvl="2"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3pPr>
            <a:lvl4pPr indent="69850" lvl="3"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4pPr>
            <a:lvl5pPr indent="69850" lvl="4"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5pPr>
            <a:lvl6pPr indent="69850" lvl="5"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6pPr>
            <a:lvl7pPr indent="69850" lvl="6"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7pPr>
            <a:lvl8pPr indent="69850" lvl="7"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8pPr>
            <a:lvl9pPr indent="69850" lvl="8"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9pPr>
          </a:lstStyle>
          <a:p/>
        </p:txBody>
      </p:sp>
      <p:sp>
        <p:nvSpPr>
          <p:cNvPr id="49" name="Shape 49"/>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rgbClr val="000000"/>
              </a:buClr>
              <a:buSzPct val="100000"/>
              <a:buFont typeface="Arial"/>
              <a:buNone/>
            </a:pPr>
            <a:fld id="{00000000-1234-1234-1234-123412341234}" type="slidenum">
              <a:rPr b="0" i="0" lang="en" sz="1400" u="none" cap="none" strike="noStrike">
                <a:solidFill>
                  <a:srgbClr val="000000"/>
                </a:solidFill>
                <a:latin typeface="Arial"/>
                <a:ea typeface="Arial"/>
                <a:cs typeface="Arial"/>
                <a:sym typeface="Arial"/>
              </a:rPr>
              <a:t>‹#›</a:t>
            </a:fld>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Caption">
    <p:spTree>
      <p:nvGrpSpPr>
        <p:cNvPr id="50" name="Shape 50"/>
        <p:cNvGrpSpPr/>
        <p:nvPr/>
      </p:nvGrpSpPr>
      <p:grpSpPr>
        <a:xfrm>
          <a:off x="0" y="0"/>
          <a:ext cx="0" cy="0"/>
          <a:chOff x="0" y="0"/>
          <a:chExt cx="0" cy="0"/>
        </a:xfrm>
      </p:grpSpPr>
      <p:sp>
        <p:nvSpPr>
          <p:cNvPr id="51" name="Shape 51"/>
          <p:cNvSpPr/>
          <p:nvPr/>
        </p:nvSpPr>
        <p:spPr>
          <a:xfrm>
            <a:off x="0" y="4369000"/>
            <a:ext cx="9144000" cy="774300"/>
          </a:xfrm>
          <a:prstGeom prst="rect">
            <a:avLst/>
          </a:prstGeom>
          <a:solidFill>
            <a:schemeClr val="dk1"/>
          </a:solid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rgbClr val="000000"/>
              </a:buClr>
              <a:buFont typeface="Arial"/>
              <a:buNone/>
            </a:pPr>
            <a:r>
              <a:t/>
            </a:r>
            <a:endParaRPr b="0" i="0" sz="1400" u="none" cap="none" strike="noStrike">
              <a:solidFill>
                <a:srgbClr val="000000"/>
              </a:solidFill>
              <a:latin typeface="Arial"/>
              <a:ea typeface="Arial"/>
              <a:cs typeface="Arial"/>
              <a:sym typeface="Arial"/>
            </a:endParaRPr>
          </a:p>
        </p:txBody>
      </p:sp>
      <p:sp>
        <p:nvSpPr>
          <p:cNvPr id="52" name="Shape 52"/>
          <p:cNvSpPr txBox="1"/>
          <p:nvPr>
            <p:ph idx="1" type="body"/>
          </p:nvPr>
        </p:nvSpPr>
        <p:spPr>
          <a:xfrm>
            <a:off x="311700" y="4521400"/>
            <a:ext cx="7979400" cy="460500"/>
          </a:xfrm>
          <a:prstGeom prst="rect">
            <a:avLst/>
          </a:prstGeom>
          <a:noFill/>
          <a:ln>
            <a:noFill/>
          </a:ln>
        </p:spPr>
        <p:txBody>
          <a:bodyPr anchorCtr="0" anchor="ctr" bIns="91425" lIns="91425" rIns="91425" wrap="square" tIns="91425"/>
          <a:lstStyle>
            <a:lvl1pPr indent="0" lvl="0" marL="0" marR="0" rtl="0" algn="l">
              <a:lnSpc>
                <a:spcPct val="100000"/>
              </a:lnSpc>
              <a:spcBef>
                <a:spcPts val="0"/>
              </a:spcBef>
              <a:spcAft>
                <a:spcPts val="0"/>
              </a:spcAft>
              <a:buClr>
                <a:schemeClr val="lt1"/>
              </a:buClr>
              <a:buSzPct val="100000"/>
              <a:buFont typeface="Merriweather"/>
              <a:buNone/>
              <a:defRPr b="0" i="0" sz="1300" u="none" cap="none" strike="noStrike">
                <a:solidFill>
                  <a:schemeClr val="lt1"/>
                </a:solidFill>
                <a:latin typeface="Merriweather"/>
                <a:ea typeface="Merriweather"/>
                <a:cs typeface="Merriweather"/>
                <a:sym typeface="Merriweather"/>
              </a:defRPr>
            </a:lvl1pPr>
            <a:lvl2pPr indent="69850" lvl="1"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2pPr>
            <a:lvl3pPr indent="69850" lvl="2"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3pPr>
            <a:lvl4pPr indent="69850" lvl="3"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4pPr>
            <a:lvl5pPr indent="69850" lvl="4"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5pPr>
            <a:lvl6pPr indent="69850" lvl="5"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6pPr>
            <a:lvl7pPr indent="69850" lvl="6"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7pPr>
            <a:lvl8pPr indent="69850" lvl="7"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8pPr>
            <a:lvl9pPr indent="69850" lvl="8"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9pPr>
          </a:lstStyle>
          <a:p/>
        </p:txBody>
      </p:sp>
      <p:sp>
        <p:nvSpPr>
          <p:cNvPr id="53" name="Shape 53"/>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88900" lvl="0" marL="0" marR="0" rtl="0" algn="l">
              <a:lnSpc>
                <a:spcPct val="100000"/>
              </a:lnSpc>
              <a:spcBef>
                <a:spcPts val="0"/>
              </a:spcBef>
              <a:spcAft>
                <a:spcPts val="0"/>
              </a:spcAft>
              <a:buClr>
                <a:schemeClr val="lt1"/>
              </a:buClr>
              <a:buSzPct val="100000"/>
              <a:buFont typeface="Arial"/>
              <a:buNone/>
            </a:pPr>
            <a:fld id="{00000000-1234-1234-1234-123412341234}" type="slidenum">
              <a:rPr b="0" i="0" lang="en" sz="1400" u="none" cap="none" strike="noStrike">
                <a:solidFill>
                  <a:schemeClr val="lt1"/>
                </a:solidFill>
                <a:latin typeface="Arial"/>
                <a:ea typeface="Arial"/>
                <a:cs typeface="Arial"/>
                <a:sym typeface="Arial"/>
              </a:rPr>
              <a:t>‹#›</a:t>
            </a:fld>
          </a:p>
        </p:txBody>
      </p:sp>
    </p:spTree>
  </p:cSld>
  <p:clrMapOvr>
    <a:masterClrMapping/>
  </p:clrMapOvr>
</p:sldLayout>
</file>

<file path=ppt/slideMasters/_rels/slideMaster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2" Type="http://schemas.openxmlformats.org/officeDocument/2006/relationships/theme" Target="../theme/theme1.xml"/><Relationship Id="rId9" Type="http://schemas.openxmlformats.org/officeDocument/2006/relationships/slideLayout" Target="../slideLayouts/slideLayout9.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name="paradigm">
    <p:bg>
      <p:bgPr>
        <a:solidFill>
          <a:schemeClr val="lt1"/>
        </a:solidFill>
      </p:bgPr>
    </p:bg>
    <p:spTree>
      <p:nvGrpSpPr>
        <p:cNvPr id="5" name="Shape 5"/>
        <p:cNvGrpSpPr/>
        <p:nvPr/>
      </p:nvGrpSpPr>
      <p:grpSpPr>
        <a:xfrm>
          <a:off x="0" y="0"/>
          <a:ext cx="0" cy="0"/>
          <a:chOff x="0" y="0"/>
          <a:chExt cx="0" cy="0"/>
        </a:xfrm>
      </p:grpSpPr>
      <p:sp>
        <p:nvSpPr>
          <p:cNvPr id="6" name="Shape 6"/>
          <p:cNvSpPr txBox="1"/>
          <p:nvPr>
            <p:ph type="title"/>
          </p:nvPr>
        </p:nvSpPr>
        <p:spPr>
          <a:xfrm>
            <a:off x="311700" y="445025"/>
            <a:ext cx="8520600" cy="572700"/>
          </a:xfrm>
          <a:prstGeom prst="rect">
            <a:avLst/>
          </a:prstGeom>
          <a:noFill/>
          <a:ln>
            <a:noFill/>
          </a:ln>
        </p:spPr>
        <p:txBody>
          <a:bodyPr anchorCtr="0" anchor="t" bIns="91425" lIns="91425" rIns="91425" wrap="square" tIns="91425"/>
          <a:lstStyle>
            <a:lvl1pPr indent="0" lvl="0" marL="0" marR="0" rtl="0" algn="l">
              <a:lnSpc>
                <a:spcPct val="100000"/>
              </a:lnSpc>
              <a:spcBef>
                <a:spcPts val="0"/>
              </a:spcBef>
              <a:spcAft>
                <a:spcPts val="0"/>
              </a:spcAft>
              <a:buClr>
                <a:schemeClr val="accent1"/>
              </a:buClr>
              <a:buSzPct val="100000"/>
              <a:buFont typeface="Merriweather"/>
              <a:buNone/>
              <a:defRPr b="0" i="0" sz="2800" u="none" cap="none" strike="noStrike">
                <a:solidFill>
                  <a:schemeClr val="accent1"/>
                </a:solidFill>
                <a:latin typeface="Merriweather"/>
                <a:ea typeface="Merriweather"/>
                <a:cs typeface="Merriweather"/>
                <a:sym typeface="Merriweather"/>
              </a:defRPr>
            </a:lvl1pPr>
            <a:lvl2pPr indent="0" lvl="1">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2pPr>
            <a:lvl3pPr indent="0" lvl="2">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3pPr>
            <a:lvl4pPr indent="0" lvl="3">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4pPr>
            <a:lvl5pPr indent="0" lvl="4">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5pPr>
            <a:lvl6pPr indent="0" lvl="5">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6pPr>
            <a:lvl7pPr indent="0" lvl="6">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7pPr>
            <a:lvl8pPr indent="0" lvl="7">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8pPr>
            <a:lvl9pPr indent="0" lvl="8">
              <a:spcBef>
                <a:spcPts val="0"/>
              </a:spcBef>
              <a:buClr>
                <a:schemeClr val="accent1"/>
              </a:buClr>
              <a:buSzPct val="100000"/>
              <a:buFont typeface="Merriweather"/>
              <a:buNone/>
              <a:defRPr sz="2800">
                <a:solidFill>
                  <a:schemeClr val="accent1"/>
                </a:solidFill>
                <a:latin typeface="Merriweather"/>
                <a:ea typeface="Merriweather"/>
                <a:cs typeface="Merriweather"/>
                <a:sym typeface="Merriweather"/>
              </a:defRPr>
            </a:lvl9pPr>
          </a:lstStyle>
          <a:p/>
        </p:txBody>
      </p:sp>
      <p:sp>
        <p:nvSpPr>
          <p:cNvPr id="7" name="Shape 7"/>
          <p:cNvSpPr txBox="1"/>
          <p:nvPr>
            <p:ph idx="1" type="body"/>
          </p:nvPr>
        </p:nvSpPr>
        <p:spPr>
          <a:xfrm>
            <a:off x="311700" y="1152475"/>
            <a:ext cx="8520600" cy="3416400"/>
          </a:xfrm>
          <a:prstGeom prst="rect">
            <a:avLst/>
          </a:prstGeom>
          <a:noFill/>
          <a:ln>
            <a:noFill/>
          </a:ln>
        </p:spPr>
        <p:txBody>
          <a:bodyPr anchorCtr="0" anchor="t" bIns="91425" lIns="91425" rIns="91425" wrap="square" tIns="91425"/>
          <a:lstStyle>
            <a:lvl1pPr indent="82550" lvl="0" marL="0" marR="0" rtl="0" algn="l">
              <a:lnSpc>
                <a:spcPct val="115000"/>
              </a:lnSpc>
              <a:spcBef>
                <a:spcPts val="0"/>
              </a:spcBef>
              <a:spcAft>
                <a:spcPts val="1600"/>
              </a:spcAft>
              <a:buClr>
                <a:schemeClr val="dk2"/>
              </a:buClr>
              <a:buSzPct val="100000"/>
              <a:buFont typeface="Roboto"/>
              <a:buChar char="●"/>
              <a:defRPr b="0" i="0" sz="1300" u="none" cap="none" strike="noStrike">
                <a:solidFill>
                  <a:schemeClr val="dk2"/>
                </a:solidFill>
                <a:latin typeface="Roboto"/>
                <a:ea typeface="Roboto"/>
                <a:cs typeface="Roboto"/>
                <a:sym typeface="Roboto"/>
              </a:defRPr>
            </a:lvl1pPr>
            <a:lvl2pPr indent="69850" lvl="1"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2pPr>
            <a:lvl3pPr indent="69850" lvl="2"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3pPr>
            <a:lvl4pPr indent="69850" lvl="3"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4pPr>
            <a:lvl5pPr indent="69850" lvl="4"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5pPr>
            <a:lvl6pPr indent="69850" lvl="5"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6pPr>
            <a:lvl7pPr indent="69850" lvl="6"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7pPr>
            <a:lvl8pPr indent="69850" lvl="7"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8pPr>
            <a:lvl9pPr indent="69850" lvl="8" marL="0" marR="0" rtl="0" algn="l">
              <a:lnSpc>
                <a:spcPct val="115000"/>
              </a:lnSpc>
              <a:spcBef>
                <a:spcPts val="0"/>
              </a:spcBef>
              <a:spcAft>
                <a:spcPts val="1600"/>
              </a:spcAft>
              <a:buClr>
                <a:schemeClr val="dk2"/>
              </a:buClr>
              <a:buSzPct val="100000"/>
              <a:buFont typeface="Roboto"/>
              <a:buChar char="■"/>
              <a:defRPr b="0" i="0" sz="1100" u="none" cap="none" strike="noStrike">
                <a:solidFill>
                  <a:schemeClr val="dk2"/>
                </a:solidFill>
                <a:latin typeface="Roboto"/>
                <a:ea typeface="Roboto"/>
                <a:cs typeface="Roboto"/>
                <a:sym typeface="Roboto"/>
              </a:defRPr>
            </a:lvl9pPr>
          </a:lstStyle>
          <a:p/>
        </p:txBody>
      </p:sp>
      <p:sp>
        <p:nvSpPr>
          <p:cNvPr id="8" name="Shape 8"/>
          <p:cNvSpPr txBox="1"/>
          <p:nvPr>
            <p:ph idx="12" type="sldNum"/>
          </p:nvPr>
        </p:nvSpPr>
        <p:spPr>
          <a:xfrm>
            <a:off x="8472458" y="4663217"/>
            <a:ext cx="548700" cy="393600"/>
          </a:xfrm>
          <a:prstGeom prst="rect">
            <a:avLst/>
          </a:prstGeom>
          <a:noFill/>
          <a:ln>
            <a:noFill/>
          </a:ln>
        </p:spPr>
        <p:txBody>
          <a:bodyPr anchorCtr="0" anchor="ctr" bIns="91425" lIns="91425" rIns="91425" wrap="square" tIns="91425">
            <a:noAutofit/>
          </a:bodyPr>
          <a:lstStyle/>
          <a:p>
            <a:pPr indent="-63500" lvl="0" marL="0" marR="0" rtl="0" algn="r">
              <a:lnSpc>
                <a:spcPct val="100000"/>
              </a:lnSpc>
              <a:spcBef>
                <a:spcPts val="0"/>
              </a:spcBef>
              <a:spcAft>
                <a:spcPts val="0"/>
              </a:spcAft>
              <a:buClr>
                <a:schemeClr val="dk2"/>
              </a:buClr>
              <a:buSzPct val="100000"/>
              <a:buFont typeface="Roboto"/>
              <a:buNone/>
            </a:pPr>
            <a:fld id="{00000000-1234-1234-1234-123412341234}" type="slidenum">
              <a:rPr b="0" i="0" lang="en" sz="1000" u="none" cap="none" strike="noStrike">
                <a:solidFill>
                  <a:schemeClr val="dk2"/>
                </a:solidFill>
                <a:latin typeface="Roboto"/>
                <a:ea typeface="Roboto"/>
                <a:cs typeface="Roboto"/>
                <a:sym typeface="Roboto"/>
              </a:rPr>
              <a:t>‹#›</a:t>
            </a:fld>
          </a:p>
        </p:txBody>
      </p:sp>
    </p:spTree>
  </p:cSld>
  <p:clrMap accent1="accent1" accent2="accent2" accent3="accent3" accent4="accent4" accent5="accent5" accent6="accent6" bg1="lt1" bg2="dk2" tx1="dk1" tx2="lt2" folHlink="folHlink" hlink="hlink"/>
  <p:sldLayoutIdLst>
    <p:sldLayoutId id="2147483648" r:id="rId1"/>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Lst>
  <p:hf dt="0" ftr="0" hdr="0" sldNum="0"/>
  <p:txStyles>
    <p:title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p:titleStyle>
    <p:body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bodyStyle>
    <p:otherStyle>
      <a:defPPr lvl="0" marR="0" rtl="0" algn="l">
        <a:lnSpc>
          <a:spcPct val="100000"/>
        </a:lnSpc>
        <a:spcBef>
          <a:spcPts val="0"/>
        </a:spcBef>
        <a:spcAft>
          <a:spcPts val="0"/>
        </a:spcAft>
      </a:defPPr>
      <a:lvl1pPr lvl="0"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1pPr>
      <a:lvl2pPr lvl="1"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2pPr>
      <a:lvl3pPr lvl="2"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3pPr>
      <a:lvl4pPr lvl="3"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4pPr>
      <a:lvl5pPr lvl="4"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5pPr>
      <a:lvl6pPr lvl="5"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6pPr>
      <a:lvl7pPr lvl="6"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7pPr>
      <a:lvl8pPr lvl="7"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8pPr>
      <a:lvl9pPr lvl="8" marR="0" rtl="0" algn="l">
        <a:lnSpc>
          <a:spcPct val="100000"/>
        </a:lnSpc>
        <a:spcBef>
          <a:spcPts val="0"/>
        </a:spcBef>
        <a:spcAft>
          <a:spcPts val="0"/>
        </a:spcAft>
        <a:buNone/>
        <a:defRPr b="0" i="0" sz="1400" u="none" cap="none" strike="noStrik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9.xml"/></Relationships>
</file>

<file path=ppt/slides/slide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3" name="Shape 63"/>
        <p:cNvGrpSpPr/>
        <p:nvPr/>
      </p:nvGrpSpPr>
      <p:grpSpPr>
        <a:xfrm>
          <a:off x="0" y="0"/>
          <a:ext cx="0" cy="0"/>
          <a:chOff x="0" y="0"/>
          <a:chExt cx="0" cy="0"/>
        </a:xfrm>
      </p:grpSpPr>
      <p:sp>
        <p:nvSpPr>
          <p:cNvPr id="64" name="Shape 64"/>
          <p:cNvSpPr txBox="1"/>
          <p:nvPr>
            <p:ph type="ctrTitle"/>
          </p:nvPr>
        </p:nvSpPr>
        <p:spPr>
          <a:xfrm>
            <a:off x="311700" y="539725"/>
            <a:ext cx="8520600" cy="1282500"/>
          </a:xfrm>
          <a:prstGeom prst="rect">
            <a:avLst/>
          </a:prstGeom>
          <a:noFill/>
          <a:ln>
            <a:noFill/>
          </a:ln>
        </p:spPr>
        <p:txBody>
          <a:bodyPr anchorCtr="0" anchor="t" bIns="91425" lIns="91425" rIns="91425" wrap="square" tIns="91425">
            <a:noAutofit/>
          </a:bodyPr>
          <a:lstStyle/>
          <a:p>
            <a:pPr indent="-228600" lvl="0" marL="0" marR="0" rtl="0" algn="l">
              <a:lnSpc>
                <a:spcPct val="100000"/>
              </a:lnSpc>
              <a:spcBef>
                <a:spcPts val="0"/>
              </a:spcBef>
              <a:spcAft>
                <a:spcPts val="0"/>
              </a:spcAft>
              <a:buClr>
                <a:schemeClr val="accent1"/>
              </a:buClr>
              <a:buSzPct val="100000"/>
              <a:buFont typeface="Merriweather"/>
              <a:buNone/>
            </a:pPr>
            <a:r>
              <a:rPr b="0" i="0" lang="en" sz="3600" u="none" cap="none" strike="noStrike">
                <a:solidFill>
                  <a:schemeClr val="accent1"/>
                </a:solidFill>
                <a:latin typeface="Merriweather"/>
                <a:ea typeface="Merriweather"/>
                <a:cs typeface="Merriweather"/>
                <a:sym typeface="Merriweather"/>
              </a:rPr>
              <a:t>Adolescent and Adult Development</a:t>
            </a:r>
          </a:p>
        </p:txBody>
      </p:sp>
      <p:sp>
        <p:nvSpPr>
          <p:cNvPr id="65" name="Shape 65"/>
          <p:cNvSpPr txBox="1"/>
          <p:nvPr>
            <p:ph idx="1" type="subTitle"/>
          </p:nvPr>
        </p:nvSpPr>
        <p:spPr>
          <a:xfrm>
            <a:off x="311700" y="2388000"/>
            <a:ext cx="8520600" cy="1041000"/>
          </a:xfrm>
          <a:prstGeom prst="rect">
            <a:avLst/>
          </a:prstGeom>
          <a:noFill/>
          <a:ln>
            <a:noFill/>
          </a:ln>
        </p:spPr>
        <p:txBody>
          <a:bodyPr anchorCtr="0" anchor="t" bIns="91425" lIns="91425" rIns="91425" wrap="square" tIns="91425">
            <a:noAutofit/>
          </a:bodyPr>
          <a:lstStyle/>
          <a:p>
            <a:pPr indent="-101600" lvl="0" marL="0" marR="0" rtl="0" algn="l">
              <a:lnSpc>
                <a:spcPct val="100000"/>
              </a:lnSpc>
              <a:spcBef>
                <a:spcPts val="0"/>
              </a:spcBef>
              <a:spcAft>
                <a:spcPts val="0"/>
              </a:spcAft>
              <a:buClr>
                <a:schemeClr val="lt2"/>
              </a:buClr>
              <a:buSzPct val="100000"/>
              <a:buFont typeface="Roboto"/>
              <a:buNone/>
            </a:pPr>
            <a:r>
              <a:rPr b="0" i="0" lang="en" sz="1600" u="none" cap="none" strike="noStrike">
                <a:solidFill>
                  <a:schemeClr val="lt2"/>
                </a:solidFill>
                <a:latin typeface="Roboto"/>
                <a:ea typeface="Roboto"/>
                <a:cs typeface="Roboto"/>
                <a:sym typeface="Roboto"/>
              </a:rPr>
              <a:t>By: Wendy Nguyen, Rupa Karki, Emina Mehmedovic</a:t>
            </a:r>
          </a:p>
        </p:txBody>
      </p:sp>
    </p:spTree>
  </p:cSld>
  <p:clrMapOvr>
    <a:masterClrMapping/>
  </p:clrMapOvr>
</p:sld>
</file>

<file path=ppt/slides/slide10.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7" name="Shape 117"/>
        <p:cNvGrpSpPr/>
        <p:nvPr/>
      </p:nvGrpSpPr>
      <p:grpSpPr>
        <a:xfrm>
          <a:off x="0" y="0"/>
          <a:ext cx="0" cy="0"/>
          <a:chOff x="0" y="0"/>
          <a:chExt cx="0" cy="0"/>
        </a:xfrm>
      </p:grpSpPr>
      <p:sp>
        <p:nvSpPr>
          <p:cNvPr id="118" name="Shape 118"/>
          <p:cNvSpPr txBox="1"/>
          <p:nvPr>
            <p:ph type="title"/>
          </p:nvPr>
        </p:nvSpPr>
        <p:spPr>
          <a:xfrm>
            <a:off x="311725" y="500925"/>
            <a:ext cx="3706500" cy="25089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lt1"/>
              </a:buClr>
              <a:buSzPct val="100000"/>
              <a:buFont typeface="Merriweather"/>
              <a:buNone/>
            </a:pPr>
            <a:r>
              <a:rPr b="0" i="0" lang="en" sz="2800" u="none" cap="none" strike="noStrike">
                <a:solidFill>
                  <a:schemeClr val="lt1"/>
                </a:solidFill>
                <a:latin typeface="Merriweather"/>
                <a:ea typeface="Merriweather"/>
                <a:cs typeface="Merriweather"/>
                <a:sym typeface="Merriweather"/>
              </a:rPr>
              <a:t>Socioemotional Development</a:t>
            </a:r>
          </a:p>
        </p:txBody>
      </p:sp>
      <p:sp>
        <p:nvSpPr>
          <p:cNvPr id="119" name="Shape 119"/>
          <p:cNvSpPr txBox="1"/>
          <p:nvPr>
            <p:ph idx="1" type="body"/>
          </p:nvPr>
        </p:nvSpPr>
        <p:spPr>
          <a:xfrm>
            <a:off x="4644675" y="500925"/>
            <a:ext cx="4166400" cy="4098600"/>
          </a:xfrm>
          <a:prstGeom prst="rect">
            <a:avLst/>
          </a:prstGeom>
          <a:noFill/>
          <a:ln>
            <a:noFill/>
          </a:ln>
        </p:spPr>
        <p:txBody>
          <a:bodyPr anchorCtr="0" anchor="t" bIns="91425" lIns="91425" rIns="91425" wrap="square" tIns="91425">
            <a:noAutofit/>
          </a:bodyPr>
          <a:lstStyle/>
          <a:p>
            <a:pPr indent="-82550" lvl="0" marL="0" marR="0" rtl="0" algn="l">
              <a:lnSpc>
                <a:spcPct val="115000"/>
              </a:lnSpc>
              <a:spcBef>
                <a:spcPts val="0"/>
              </a:spcBef>
              <a:spcAft>
                <a:spcPts val="0"/>
              </a:spcAft>
              <a:buClr>
                <a:schemeClr val="dk2"/>
              </a:buClr>
              <a:buSzPct val="100000"/>
              <a:buFont typeface="Roboto"/>
              <a:buNone/>
            </a:pPr>
            <a:r>
              <a:rPr b="0" i="0" lang="en" sz="1300" u="none" cap="none" strike="noStrike">
                <a:solidFill>
                  <a:schemeClr val="dk2"/>
                </a:solidFill>
                <a:latin typeface="Roboto"/>
                <a:ea typeface="Roboto"/>
                <a:cs typeface="Roboto"/>
                <a:sym typeface="Roboto"/>
              </a:rPr>
              <a:t>Identity vs Identity Confusion (10-20 Years)</a:t>
            </a:r>
          </a:p>
          <a:p>
            <a:pPr indent="-317500" lvl="0" marL="457200" marR="0" rtl="0" algn="l">
              <a:lnSpc>
                <a:spcPct val="115000"/>
              </a:lnSpc>
              <a:spcBef>
                <a:spcPts val="160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Seeking question:</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Who they are, what they are all about and where they are going in life</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Identity Confusion</a:t>
            </a:r>
          </a:p>
          <a:p>
            <a:pPr indent="-82550" lvl="0" marL="0" marR="0" rtl="0" algn="l">
              <a:lnSpc>
                <a:spcPct val="115000"/>
              </a:lnSpc>
              <a:spcBef>
                <a:spcPts val="1600"/>
              </a:spcBef>
              <a:spcAft>
                <a:spcPts val="0"/>
              </a:spcAft>
              <a:buClr>
                <a:schemeClr val="dk2"/>
              </a:buClr>
              <a:buSzPct val="100000"/>
              <a:buFont typeface="Roboto"/>
              <a:buNone/>
            </a:pPr>
            <a:r>
              <a:rPr b="0" i="0" lang="en" sz="1300" u="none" cap="none" strike="noStrike">
                <a:solidFill>
                  <a:schemeClr val="dk2"/>
                </a:solidFill>
                <a:latin typeface="Roboto"/>
                <a:ea typeface="Roboto"/>
                <a:cs typeface="Roboto"/>
                <a:sym typeface="Roboto"/>
              </a:rPr>
              <a:t>Intimacy vs Isolation (20s to 30s)</a:t>
            </a:r>
          </a:p>
          <a:p>
            <a:pPr indent="-317500" lvl="0" marL="457200" marR="0" rtl="0" algn="l">
              <a:lnSpc>
                <a:spcPct val="115000"/>
              </a:lnSpc>
              <a:spcBef>
                <a:spcPts val="160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Refers to challenge of forming intimate relationship with others</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Becoming socially isolated </a:t>
            </a:r>
          </a:p>
          <a:p>
            <a:pPr indent="-82550" lvl="0" marL="0" marR="0" rtl="0" algn="l">
              <a:lnSpc>
                <a:spcPct val="115000"/>
              </a:lnSpc>
              <a:spcBef>
                <a:spcPts val="1600"/>
              </a:spcBef>
              <a:spcAft>
                <a:spcPts val="0"/>
              </a:spcAft>
              <a:buClr>
                <a:schemeClr val="dk2"/>
              </a:buClr>
              <a:buSzPct val="100000"/>
              <a:buFont typeface="Roboto"/>
              <a:buNone/>
            </a:pPr>
            <a:r>
              <a:t/>
            </a:r>
            <a:endParaRPr b="0" i="0" sz="1300" u="none" cap="none" strike="noStrike">
              <a:solidFill>
                <a:schemeClr val="dk2"/>
              </a:solidFill>
              <a:latin typeface="Roboto"/>
              <a:ea typeface="Roboto"/>
              <a:cs typeface="Roboto"/>
              <a:sym typeface="Roboto"/>
            </a:endParaRPr>
          </a:p>
        </p:txBody>
      </p:sp>
    </p:spTree>
  </p:cSld>
  <p:clrMapOvr>
    <a:masterClrMapping/>
  </p:clrMapOvr>
</p:sld>
</file>

<file path=ppt/slides/slide11.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3" name="Shape 123"/>
        <p:cNvGrpSpPr/>
        <p:nvPr/>
      </p:nvGrpSpPr>
      <p:grpSpPr>
        <a:xfrm>
          <a:off x="0" y="0"/>
          <a:ext cx="0" cy="0"/>
          <a:chOff x="0" y="0"/>
          <a:chExt cx="0" cy="0"/>
        </a:xfrm>
      </p:grpSpPr>
      <p:sp>
        <p:nvSpPr>
          <p:cNvPr id="124" name="Shape 124"/>
          <p:cNvSpPr txBox="1"/>
          <p:nvPr>
            <p:ph type="title"/>
          </p:nvPr>
        </p:nvSpPr>
        <p:spPr>
          <a:xfrm>
            <a:off x="311725" y="500925"/>
            <a:ext cx="3706500" cy="25089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lt1"/>
              </a:buClr>
              <a:buSzPct val="100000"/>
              <a:buFont typeface="Merriweather"/>
              <a:buNone/>
            </a:pPr>
            <a:r>
              <a:rPr b="0" i="0" lang="en" sz="2800" u="none" cap="none" strike="noStrike">
                <a:solidFill>
                  <a:schemeClr val="lt1"/>
                </a:solidFill>
                <a:latin typeface="Merriweather"/>
                <a:ea typeface="Merriweather"/>
                <a:cs typeface="Merriweather"/>
                <a:sym typeface="Merriweather"/>
              </a:rPr>
              <a:t>Socioemotional Development</a:t>
            </a:r>
          </a:p>
        </p:txBody>
      </p:sp>
      <p:sp>
        <p:nvSpPr>
          <p:cNvPr id="125" name="Shape 125"/>
          <p:cNvSpPr txBox="1"/>
          <p:nvPr>
            <p:ph idx="1" type="body"/>
          </p:nvPr>
        </p:nvSpPr>
        <p:spPr>
          <a:xfrm>
            <a:off x="4644675" y="500925"/>
            <a:ext cx="4166400" cy="4098600"/>
          </a:xfrm>
          <a:prstGeom prst="rect">
            <a:avLst/>
          </a:prstGeom>
          <a:noFill/>
          <a:ln>
            <a:noFill/>
          </a:ln>
        </p:spPr>
        <p:txBody>
          <a:bodyPr anchorCtr="0" anchor="t" bIns="91425" lIns="91425" rIns="91425" wrap="square" tIns="91425">
            <a:noAutofit/>
          </a:bodyPr>
          <a:lstStyle/>
          <a:p>
            <a:pPr indent="-82550" lvl="0" marL="0" marR="0" rtl="0" algn="l">
              <a:lnSpc>
                <a:spcPct val="115000"/>
              </a:lnSpc>
              <a:spcBef>
                <a:spcPts val="0"/>
              </a:spcBef>
              <a:spcAft>
                <a:spcPts val="0"/>
              </a:spcAft>
              <a:buClr>
                <a:schemeClr val="dk2"/>
              </a:buClr>
              <a:buSzPct val="100000"/>
              <a:buFont typeface="Roboto"/>
              <a:buNone/>
            </a:pPr>
            <a:r>
              <a:rPr b="0" i="0" lang="en" sz="1300" u="none" cap="none" strike="noStrike">
                <a:solidFill>
                  <a:schemeClr val="dk2"/>
                </a:solidFill>
                <a:latin typeface="Roboto"/>
                <a:ea typeface="Roboto"/>
                <a:cs typeface="Roboto"/>
                <a:sym typeface="Roboto"/>
              </a:rPr>
              <a:t>Generativity vs Stagnation (40s to 50s)</a:t>
            </a:r>
          </a:p>
          <a:p>
            <a:pPr indent="-317500" lvl="0" marL="457200" marR="0" rtl="0" algn="l">
              <a:lnSpc>
                <a:spcPct val="115000"/>
              </a:lnSpc>
              <a:spcBef>
                <a:spcPts val="160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Generativity- creation of values that will benefit future generations</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Opposite is stagnation  </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Made lasting and memorable contribution to the world </a:t>
            </a:r>
          </a:p>
          <a:p>
            <a:pPr indent="-104775" lvl="0" marL="0" marR="0" rtl="0" algn="l">
              <a:lnSpc>
                <a:spcPct val="115000"/>
              </a:lnSpc>
              <a:spcBef>
                <a:spcPts val="1600"/>
              </a:spcBef>
              <a:spcAft>
                <a:spcPts val="0"/>
              </a:spcAft>
              <a:buClr>
                <a:schemeClr val="dk2"/>
              </a:buClr>
              <a:buSzPct val="126923"/>
              <a:buFont typeface="Roboto"/>
              <a:buNone/>
            </a:pPr>
            <a:r>
              <a:rPr b="0" i="0" lang="en" sz="1300" u="none" cap="none" strike="noStrike">
                <a:solidFill>
                  <a:schemeClr val="dk2"/>
                </a:solidFill>
                <a:latin typeface="Roboto"/>
                <a:ea typeface="Roboto"/>
                <a:cs typeface="Roboto"/>
                <a:sym typeface="Roboto"/>
              </a:rPr>
              <a:t>Integrity vs Despair (60s to </a:t>
            </a:r>
            <a:r>
              <a:rPr b="0" i="0" lang="en" sz="1650" u="none" cap="none" strike="noStrike">
                <a:solidFill>
                  <a:srgbClr val="000000"/>
                </a:solidFill>
                <a:latin typeface="Arial"/>
                <a:ea typeface="Arial"/>
                <a:cs typeface="Arial"/>
                <a:sym typeface="Arial"/>
              </a:rPr>
              <a:t>💀</a:t>
            </a:r>
            <a:r>
              <a:rPr b="0" i="0" lang="en" sz="1300" u="none" cap="none" strike="noStrike">
                <a:solidFill>
                  <a:schemeClr val="dk2"/>
                </a:solidFill>
                <a:latin typeface="Roboto"/>
                <a:ea typeface="Roboto"/>
                <a:cs typeface="Roboto"/>
                <a:sym typeface="Roboto"/>
              </a:rPr>
              <a:t>)</a:t>
            </a:r>
          </a:p>
          <a:p>
            <a:pPr indent="-317500" lvl="0" marL="457200" marR="0" rtl="0" algn="l">
              <a:lnSpc>
                <a:spcPct val="115000"/>
              </a:lnSpc>
              <a:spcBef>
                <a:spcPts val="160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Looking back- evaluating life, seeking meaning, coming to terms with death</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Integrity- experience life in a meaningful way without fear of death</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Opposite is despair- absence of integrity </a:t>
            </a:r>
          </a:p>
        </p:txBody>
      </p:sp>
    </p:spTree>
  </p:cSld>
  <p:clrMapOvr>
    <a:masterClrMapping/>
  </p:clrMapOvr>
</p:sld>
</file>

<file path=ppt/slides/slide1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29" name="Shape 129"/>
        <p:cNvGrpSpPr/>
        <p:nvPr/>
      </p:nvGrpSpPr>
      <p:grpSpPr>
        <a:xfrm>
          <a:off x="0" y="0"/>
          <a:ext cx="0" cy="0"/>
          <a:chOff x="0" y="0"/>
          <a:chExt cx="0" cy="0"/>
        </a:xfrm>
      </p:grpSpPr>
      <p:sp>
        <p:nvSpPr>
          <p:cNvPr id="130" name="Shape 130"/>
          <p:cNvSpPr txBox="1"/>
          <p:nvPr>
            <p:ph type="title"/>
          </p:nvPr>
        </p:nvSpPr>
        <p:spPr>
          <a:xfrm>
            <a:off x="311725" y="500925"/>
            <a:ext cx="3706500" cy="25089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lt1"/>
              </a:buClr>
              <a:buSzPct val="100000"/>
              <a:buFont typeface="Merriweather"/>
              <a:buNone/>
            </a:pPr>
            <a:r>
              <a:rPr b="0" i="0" lang="en" sz="2800" u="none" cap="none" strike="noStrike">
                <a:solidFill>
                  <a:schemeClr val="lt1"/>
                </a:solidFill>
                <a:latin typeface="Merriweather"/>
                <a:ea typeface="Merriweather"/>
                <a:cs typeface="Merriweather"/>
                <a:sym typeface="Merriweather"/>
              </a:rPr>
              <a:t>Moral Development </a:t>
            </a:r>
          </a:p>
        </p:txBody>
      </p:sp>
      <p:sp>
        <p:nvSpPr>
          <p:cNvPr id="131" name="Shape 131"/>
          <p:cNvSpPr txBox="1"/>
          <p:nvPr>
            <p:ph idx="1" type="body"/>
          </p:nvPr>
        </p:nvSpPr>
        <p:spPr>
          <a:xfrm>
            <a:off x="4644675" y="500925"/>
            <a:ext cx="4166400" cy="4098600"/>
          </a:xfrm>
          <a:prstGeom prst="rect">
            <a:avLst/>
          </a:prstGeom>
          <a:noFill/>
          <a:ln>
            <a:noFill/>
          </a:ln>
        </p:spPr>
        <p:txBody>
          <a:bodyPr anchorCtr="0" anchor="t" bIns="91425" lIns="91425" rIns="91425" wrap="square" tIns="91425">
            <a:noAutofit/>
          </a:bodyPr>
          <a:lstStyle/>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Changes that occur with age and people’s thoughts, feelings, and behaviors </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Regarding principal and values that guide them as they interact with others </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Kohlberg’s Theory - Three broad levels</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Preconventional- moral reasoning based on consequence of a behavior and punishment and rewards </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Conventional- abides by standards learned from parents or society laws </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Postconventional- recognizes moral courses, explores options, then develops increasingly personal moral code </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Neglect culture morality </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How relate to each other is culture by influencing how people navigate moral dilemmas  </a:t>
            </a:r>
          </a:p>
        </p:txBody>
      </p:sp>
    </p:spTree>
  </p:cSld>
  <p:clrMapOvr>
    <a:masterClrMapping/>
  </p:clrMapOvr>
</p:sld>
</file>

<file path=ppt/slides/slide1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35" name="Shape 135"/>
        <p:cNvGrpSpPr/>
        <p:nvPr/>
      </p:nvGrpSpPr>
      <p:grpSpPr>
        <a:xfrm>
          <a:off x="0" y="0"/>
          <a:ext cx="0" cy="0"/>
          <a:chOff x="0" y="0"/>
          <a:chExt cx="0" cy="0"/>
        </a:xfrm>
      </p:grpSpPr>
      <p:sp>
        <p:nvSpPr>
          <p:cNvPr id="136" name="Shape 136"/>
          <p:cNvSpPr txBox="1"/>
          <p:nvPr>
            <p:ph type="title"/>
          </p:nvPr>
        </p:nvSpPr>
        <p:spPr>
          <a:xfrm>
            <a:off x="311725" y="500925"/>
            <a:ext cx="3706500" cy="25089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lt1"/>
              </a:buClr>
              <a:buSzPct val="100000"/>
              <a:buFont typeface="Merriweather"/>
              <a:buNone/>
            </a:pPr>
            <a:r>
              <a:rPr b="0" i="0" lang="en" sz="2800" u="none" cap="none" strike="noStrike">
                <a:solidFill>
                  <a:schemeClr val="lt1"/>
                </a:solidFill>
                <a:latin typeface="Merriweather"/>
                <a:ea typeface="Merriweather"/>
                <a:cs typeface="Merriweather"/>
                <a:sym typeface="Merriweather"/>
              </a:rPr>
              <a:t>Questions</a:t>
            </a:r>
          </a:p>
        </p:txBody>
      </p:sp>
      <p:sp>
        <p:nvSpPr>
          <p:cNvPr id="137" name="Shape 137"/>
          <p:cNvSpPr txBox="1"/>
          <p:nvPr>
            <p:ph idx="1" type="body"/>
          </p:nvPr>
        </p:nvSpPr>
        <p:spPr>
          <a:xfrm>
            <a:off x="4644675" y="500925"/>
            <a:ext cx="4166400" cy="4098600"/>
          </a:xfrm>
          <a:prstGeom prst="rect">
            <a:avLst/>
          </a:prstGeom>
          <a:noFill/>
          <a:ln>
            <a:noFill/>
          </a:ln>
        </p:spPr>
        <p:txBody>
          <a:bodyPr anchorCtr="0" anchor="t" bIns="91425" lIns="91425" rIns="91425" wrap="square" tIns="91425">
            <a:noAutofit/>
          </a:bodyPr>
          <a:lstStyle/>
          <a:p>
            <a:pPr indent="-317500" lvl="0" marL="457200" marR="0" rtl="0" algn="l">
              <a:lnSpc>
                <a:spcPct val="115000"/>
              </a:lnSpc>
              <a:spcBef>
                <a:spcPts val="0"/>
              </a:spcBef>
              <a:spcAft>
                <a:spcPts val="0"/>
              </a:spcAft>
              <a:buClr>
                <a:schemeClr val="dk2"/>
              </a:buClr>
              <a:buSzPct val="100000"/>
              <a:buFont typeface="Roboto"/>
              <a:buAutoNum type="arabicParenR"/>
            </a:pPr>
            <a:r>
              <a:rPr b="0" i="0" lang="en" sz="1300" u="none" cap="none" strike="noStrike">
                <a:solidFill>
                  <a:schemeClr val="dk2"/>
                </a:solidFill>
                <a:latin typeface="Roboto"/>
                <a:ea typeface="Roboto"/>
                <a:cs typeface="Roboto"/>
                <a:sym typeface="Roboto"/>
              </a:rPr>
              <a:t>What stage in Piaget’s theory begin to describe adulthood?</a:t>
            </a:r>
          </a:p>
          <a:p>
            <a:pPr indent="-317500" lvl="0" marL="457200" marR="0" rtl="0" algn="l">
              <a:lnSpc>
                <a:spcPct val="115000"/>
              </a:lnSpc>
              <a:spcBef>
                <a:spcPts val="0"/>
              </a:spcBef>
              <a:spcAft>
                <a:spcPts val="0"/>
              </a:spcAft>
              <a:buClr>
                <a:schemeClr val="dk2"/>
              </a:buClr>
              <a:buSzPct val="100000"/>
              <a:buFont typeface="Roboto"/>
              <a:buAutoNum type="arabicParenR"/>
            </a:pPr>
            <a:r>
              <a:rPr b="0" i="0" lang="en" sz="1300" u="none" cap="none" strike="noStrike">
                <a:solidFill>
                  <a:schemeClr val="dk2"/>
                </a:solidFill>
                <a:latin typeface="Roboto"/>
                <a:ea typeface="Roboto"/>
                <a:cs typeface="Roboto"/>
                <a:sym typeface="Roboto"/>
              </a:rPr>
              <a:t>Name two socioemotional stages that relate to adolescence and adulthood. </a:t>
            </a:r>
          </a:p>
          <a:p>
            <a:pPr indent="-317500" lvl="0" marL="457200" marR="0" rtl="0" algn="l">
              <a:lnSpc>
                <a:spcPct val="115000"/>
              </a:lnSpc>
              <a:spcBef>
                <a:spcPts val="0"/>
              </a:spcBef>
              <a:spcAft>
                <a:spcPts val="0"/>
              </a:spcAft>
              <a:buClr>
                <a:schemeClr val="dk2"/>
              </a:buClr>
              <a:buSzPct val="100000"/>
              <a:buFont typeface="Roboto"/>
              <a:buAutoNum type="arabicParenR"/>
            </a:pPr>
            <a:r>
              <a:rPr b="0" i="0" lang="en" sz="1300" u="none" cap="none" strike="noStrike">
                <a:solidFill>
                  <a:schemeClr val="dk2"/>
                </a:solidFill>
                <a:latin typeface="Roboto"/>
                <a:ea typeface="Roboto"/>
                <a:cs typeface="Roboto"/>
                <a:sym typeface="Roboto"/>
              </a:rPr>
              <a:t>What is Kohlberg’s three broad levels of moral development?</a:t>
            </a:r>
          </a:p>
        </p:txBody>
      </p:sp>
    </p:spTree>
  </p:cSld>
  <p:clrMapOvr>
    <a:masterClrMapping/>
  </p:clrMapOvr>
</p:sld>
</file>

<file path=ppt/slides/slide2.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69" name="Shape 69"/>
        <p:cNvGrpSpPr/>
        <p:nvPr/>
      </p:nvGrpSpPr>
      <p:grpSpPr>
        <a:xfrm>
          <a:off x="0" y="0"/>
          <a:ext cx="0" cy="0"/>
          <a:chOff x="0" y="0"/>
          <a:chExt cx="0" cy="0"/>
        </a:xfrm>
      </p:grpSpPr>
      <p:sp>
        <p:nvSpPr>
          <p:cNvPr id="70" name="Shape 70"/>
          <p:cNvSpPr txBox="1"/>
          <p:nvPr>
            <p:ph type="title"/>
          </p:nvPr>
        </p:nvSpPr>
        <p:spPr>
          <a:xfrm>
            <a:off x="311725" y="500925"/>
            <a:ext cx="3706500" cy="25089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lt1"/>
              </a:buClr>
              <a:buSzPct val="100000"/>
              <a:buFont typeface="Merriweather"/>
              <a:buNone/>
            </a:pPr>
            <a:r>
              <a:rPr b="0" i="0" lang="en" sz="2800" u="none" cap="none" strike="noStrike">
                <a:solidFill>
                  <a:schemeClr val="lt1"/>
                </a:solidFill>
                <a:latin typeface="Merriweather"/>
                <a:ea typeface="Merriweather"/>
                <a:cs typeface="Merriweather"/>
                <a:sym typeface="Merriweather"/>
              </a:rPr>
              <a:t>Adolescent</a:t>
            </a:r>
          </a:p>
        </p:txBody>
      </p:sp>
      <p:sp>
        <p:nvSpPr>
          <p:cNvPr id="71" name="Shape 71"/>
          <p:cNvSpPr txBox="1"/>
          <p:nvPr>
            <p:ph idx="1" type="body"/>
          </p:nvPr>
        </p:nvSpPr>
        <p:spPr>
          <a:xfrm>
            <a:off x="4644675" y="500925"/>
            <a:ext cx="4166400" cy="4098600"/>
          </a:xfrm>
          <a:prstGeom prst="rect">
            <a:avLst/>
          </a:prstGeom>
          <a:noFill/>
          <a:ln>
            <a:noFill/>
          </a:ln>
        </p:spPr>
        <p:txBody>
          <a:bodyPr anchorCtr="0" anchor="t" bIns="91425" lIns="91425" rIns="91425" wrap="square" tIns="91425">
            <a:noAutofit/>
          </a:bodyPr>
          <a:lstStyle/>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Development period spanning the transition from childhood to adulthood</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Beginning 10 to 12 years of age and ending at 18 to 21 years of age </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Major physical changes like puberty and brain development </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Puberty- first physical change that happens in adolescence</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Period of rapid skeletal and sexual maturation </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Sexual Maturation- hormonal changes are the main part of pubertal development </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Certain hormones like testosterone and estradiol  increase dramatically during puberty </a:t>
            </a:r>
          </a:p>
        </p:txBody>
      </p:sp>
    </p:spTree>
  </p:cSld>
  <p:clrMapOvr>
    <a:masterClrMapping/>
  </p:clrMapOvr>
</p:sld>
</file>

<file path=ppt/slides/slide3.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75" name="Shape 75"/>
        <p:cNvGrpSpPr/>
        <p:nvPr/>
      </p:nvGrpSpPr>
      <p:grpSpPr>
        <a:xfrm>
          <a:off x="0" y="0"/>
          <a:ext cx="0" cy="0"/>
          <a:chOff x="0" y="0"/>
          <a:chExt cx="0" cy="0"/>
        </a:xfrm>
      </p:grpSpPr>
      <p:sp>
        <p:nvSpPr>
          <p:cNvPr id="76" name="Shape 76"/>
          <p:cNvSpPr txBox="1"/>
          <p:nvPr>
            <p:ph type="title"/>
          </p:nvPr>
        </p:nvSpPr>
        <p:spPr>
          <a:xfrm>
            <a:off x="311725" y="500925"/>
            <a:ext cx="3706500" cy="25089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lt1"/>
              </a:buClr>
              <a:buSzPct val="100000"/>
              <a:buFont typeface="Merriweather"/>
              <a:buNone/>
            </a:pPr>
            <a:r>
              <a:rPr b="0" i="0" lang="en" sz="2800" u="none" cap="none" strike="noStrike">
                <a:solidFill>
                  <a:schemeClr val="lt1"/>
                </a:solidFill>
                <a:latin typeface="Merriweather"/>
                <a:ea typeface="Merriweather"/>
                <a:cs typeface="Merriweather"/>
                <a:sym typeface="Merriweather"/>
              </a:rPr>
              <a:t>Adolescent</a:t>
            </a:r>
          </a:p>
        </p:txBody>
      </p:sp>
      <p:sp>
        <p:nvSpPr>
          <p:cNvPr id="77" name="Shape 77"/>
          <p:cNvSpPr txBox="1"/>
          <p:nvPr>
            <p:ph idx="1" type="body"/>
          </p:nvPr>
        </p:nvSpPr>
        <p:spPr>
          <a:xfrm>
            <a:off x="4644675" y="500925"/>
            <a:ext cx="4166400" cy="4098600"/>
          </a:xfrm>
          <a:prstGeom prst="rect">
            <a:avLst/>
          </a:prstGeom>
          <a:noFill/>
          <a:ln>
            <a:noFill/>
          </a:ln>
        </p:spPr>
        <p:txBody>
          <a:bodyPr anchorCtr="0" anchor="t" bIns="91425" lIns="91425" rIns="91425" wrap="square" tIns="91425">
            <a:noAutofit/>
          </a:bodyPr>
          <a:lstStyle/>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Testosterone- androgen associated in boys with the development of genitals, increase in height, voice changes</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Estradiol- estrogen associated in girls with the development of breast and uterine</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Adolescent Brain</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Changes happen in the limbic system</a:t>
            </a:r>
          </a:p>
        </p:txBody>
      </p:sp>
    </p:spTree>
  </p:cSld>
  <p:clrMapOvr>
    <a:masterClrMapping/>
  </p:clrMapOvr>
</p:sld>
</file>

<file path=ppt/slides/slide4.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1" name="Shape 81"/>
        <p:cNvGrpSpPr/>
        <p:nvPr/>
      </p:nvGrpSpPr>
      <p:grpSpPr>
        <a:xfrm>
          <a:off x="0" y="0"/>
          <a:ext cx="0" cy="0"/>
          <a:chOff x="0" y="0"/>
          <a:chExt cx="0" cy="0"/>
        </a:xfrm>
      </p:grpSpPr>
      <p:sp>
        <p:nvSpPr>
          <p:cNvPr id="82" name="Shape 82"/>
          <p:cNvSpPr txBox="1"/>
          <p:nvPr>
            <p:ph type="title"/>
          </p:nvPr>
        </p:nvSpPr>
        <p:spPr>
          <a:xfrm>
            <a:off x="311725" y="500925"/>
            <a:ext cx="3706500" cy="25089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lt1"/>
              </a:buClr>
              <a:buSzPct val="100000"/>
              <a:buFont typeface="Merriweather"/>
              <a:buNone/>
            </a:pPr>
            <a:r>
              <a:rPr b="0" i="0" lang="en" sz="2800" u="none" cap="none" strike="noStrike">
                <a:solidFill>
                  <a:schemeClr val="lt1"/>
                </a:solidFill>
                <a:latin typeface="Merriweather"/>
                <a:ea typeface="Merriweather"/>
                <a:cs typeface="Merriweather"/>
                <a:sym typeface="Merriweather"/>
              </a:rPr>
              <a:t>Physical Changes in Early Adulthood</a:t>
            </a:r>
          </a:p>
        </p:txBody>
      </p:sp>
      <p:sp>
        <p:nvSpPr>
          <p:cNvPr id="83" name="Shape 83"/>
          <p:cNvSpPr txBox="1"/>
          <p:nvPr>
            <p:ph idx="1" type="body"/>
          </p:nvPr>
        </p:nvSpPr>
        <p:spPr>
          <a:xfrm>
            <a:off x="4644675" y="500925"/>
            <a:ext cx="4166400" cy="4098600"/>
          </a:xfrm>
          <a:prstGeom prst="rect">
            <a:avLst/>
          </a:prstGeom>
          <a:noFill/>
          <a:ln>
            <a:noFill/>
          </a:ln>
        </p:spPr>
        <p:txBody>
          <a:bodyPr anchorCtr="0" anchor="t" bIns="91425" lIns="91425" rIns="91425" wrap="square" tIns="91425">
            <a:noAutofit/>
          </a:bodyPr>
          <a:lstStyle/>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Emerging adulthood </a:t>
            </a:r>
          </a:p>
          <a:p>
            <a:pPr indent="-82550" lvl="0" marL="0" marR="0" rtl="0" algn="l">
              <a:lnSpc>
                <a:spcPct val="115000"/>
              </a:lnSpc>
              <a:spcBef>
                <a:spcPts val="1600"/>
              </a:spcBef>
              <a:spcAft>
                <a:spcPts val="0"/>
              </a:spcAft>
              <a:buClr>
                <a:schemeClr val="dk2"/>
              </a:buClr>
              <a:buSzPct val="100000"/>
              <a:buFont typeface="Roboto"/>
              <a:buNone/>
            </a:pPr>
            <a:r>
              <a:rPr b="0" i="0" lang="en" sz="1300" u="none" cap="none" strike="noStrike">
                <a:solidFill>
                  <a:schemeClr val="dk2"/>
                </a:solidFill>
                <a:latin typeface="Roboto"/>
                <a:ea typeface="Roboto"/>
                <a:cs typeface="Roboto"/>
                <a:sym typeface="Roboto"/>
              </a:rPr>
              <a:t>Early Adulthood</a:t>
            </a:r>
          </a:p>
          <a:p>
            <a:pPr indent="-317500" lvl="0" marL="457200" marR="0" rtl="0" algn="l">
              <a:lnSpc>
                <a:spcPct val="115000"/>
              </a:lnSpc>
              <a:spcBef>
                <a:spcPts val="160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Hearing loss is common with age</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Starting at 18, hearing begins to gradual decline</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20’s are the healthiest physical development </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Strength and speed declines during the 30’s</a:t>
            </a:r>
          </a:p>
        </p:txBody>
      </p:sp>
    </p:spTree>
  </p:cSld>
  <p:clrMapOvr>
    <a:masterClrMapping/>
  </p:clrMapOvr>
</p:sld>
</file>

<file path=ppt/slides/slide5.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87" name="Shape 87"/>
        <p:cNvGrpSpPr/>
        <p:nvPr/>
      </p:nvGrpSpPr>
      <p:grpSpPr>
        <a:xfrm>
          <a:off x="0" y="0"/>
          <a:ext cx="0" cy="0"/>
          <a:chOff x="0" y="0"/>
          <a:chExt cx="0" cy="0"/>
        </a:xfrm>
      </p:grpSpPr>
      <p:sp>
        <p:nvSpPr>
          <p:cNvPr id="88" name="Shape 88"/>
          <p:cNvSpPr txBox="1"/>
          <p:nvPr>
            <p:ph type="title"/>
          </p:nvPr>
        </p:nvSpPr>
        <p:spPr>
          <a:xfrm>
            <a:off x="311725" y="500925"/>
            <a:ext cx="3706500" cy="25089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lt1"/>
              </a:buClr>
              <a:buSzPct val="100000"/>
              <a:buFont typeface="Merriweather"/>
              <a:buNone/>
            </a:pPr>
            <a:r>
              <a:rPr b="0" i="0" lang="en" sz="2800" u="none" cap="none" strike="noStrike">
                <a:solidFill>
                  <a:schemeClr val="lt1"/>
                </a:solidFill>
                <a:latin typeface="Merriweather"/>
                <a:ea typeface="Merriweather"/>
                <a:cs typeface="Merriweather"/>
                <a:sym typeface="Merriweather"/>
              </a:rPr>
              <a:t>Physical Changes in Late and Middle Adulthood</a:t>
            </a:r>
          </a:p>
        </p:txBody>
      </p:sp>
      <p:sp>
        <p:nvSpPr>
          <p:cNvPr id="89" name="Shape 89"/>
          <p:cNvSpPr txBox="1"/>
          <p:nvPr>
            <p:ph idx="1" type="body"/>
          </p:nvPr>
        </p:nvSpPr>
        <p:spPr>
          <a:xfrm>
            <a:off x="4644675" y="500925"/>
            <a:ext cx="4166400" cy="4098600"/>
          </a:xfrm>
          <a:prstGeom prst="rect">
            <a:avLst/>
          </a:prstGeom>
          <a:noFill/>
          <a:ln>
            <a:noFill/>
          </a:ln>
        </p:spPr>
        <p:txBody>
          <a:bodyPr anchorCtr="0" anchor="t" bIns="91425" lIns="91425" rIns="91425" wrap="square" tIns="91425">
            <a:noAutofit/>
          </a:bodyPr>
          <a:lstStyle/>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Many physical changes in the 40’s and 50’s </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Changes in appearance </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Skin begins to wrinkle and sag</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Loss of fat</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Age spots appear</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Hair becomes thinner and grayer</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 Lower replacement rate and a decline in melanin production </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Women will enter menopause </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Physical strength declines and motor speed slows; bones become brittle </a:t>
            </a:r>
          </a:p>
        </p:txBody>
      </p:sp>
    </p:spTree>
  </p:cSld>
  <p:clrMapOvr>
    <a:masterClrMapping/>
  </p:clrMapOvr>
</p:sld>
</file>

<file path=ppt/slides/slide6.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3" name="Shape 93"/>
        <p:cNvGrpSpPr/>
        <p:nvPr/>
      </p:nvGrpSpPr>
      <p:grpSpPr>
        <a:xfrm>
          <a:off x="0" y="0"/>
          <a:ext cx="0" cy="0"/>
          <a:chOff x="0" y="0"/>
          <a:chExt cx="0" cy="0"/>
        </a:xfrm>
      </p:grpSpPr>
      <p:sp>
        <p:nvSpPr>
          <p:cNvPr id="94" name="Shape 94"/>
          <p:cNvSpPr txBox="1"/>
          <p:nvPr>
            <p:ph type="title"/>
          </p:nvPr>
        </p:nvSpPr>
        <p:spPr>
          <a:xfrm>
            <a:off x="311725" y="500925"/>
            <a:ext cx="3706500" cy="25089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lt1"/>
              </a:buClr>
              <a:buSzPct val="100000"/>
              <a:buFont typeface="Merriweather"/>
              <a:buNone/>
            </a:pPr>
            <a:r>
              <a:rPr b="0" i="0" lang="en" sz="2800" u="none" cap="none" strike="noStrike">
                <a:solidFill>
                  <a:schemeClr val="lt1"/>
                </a:solidFill>
                <a:latin typeface="Merriweather"/>
                <a:ea typeface="Merriweather"/>
                <a:cs typeface="Merriweather"/>
                <a:sym typeface="Merriweather"/>
              </a:rPr>
              <a:t>Piaget’s Theory of Cognitive Development</a:t>
            </a:r>
          </a:p>
        </p:txBody>
      </p:sp>
      <p:sp>
        <p:nvSpPr>
          <p:cNvPr id="95" name="Shape 95"/>
          <p:cNvSpPr txBox="1"/>
          <p:nvPr>
            <p:ph idx="1" type="body"/>
          </p:nvPr>
        </p:nvSpPr>
        <p:spPr>
          <a:xfrm>
            <a:off x="4644675" y="500925"/>
            <a:ext cx="4166400" cy="4098600"/>
          </a:xfrm>
          <a:prstGeom prst="rect">
            <a:avLst/>
          </a:prstGeom>
          <a:noFill/>
          <a:ln>
            <a:noFill/>
          </a:ln>
        </p:spPr>
        <p:txBody>
          <a:bodyPr anchorCtr="0" anchor="t" bIns="91425" lIns="91425" rIns="91425" wrap="square" tIns="91425">
            <a:noAutofit/>
          </a:bodyPr>
          <a:lstStyle/>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Schemas to make sense of experience </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Mental framework that organizes information and provides a structure for interpreting it</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Two processes responsible for how people use and adapt  </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Assimilation</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Accommodation</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Stages of Cognitive Development</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Sensorimotor </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Preoperational </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Concrete Operational </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Formal Operational </a:t>
            </a:r>
          </a:p>
        </p:txBody>
      </p:sp>
    </p:spTree>
  </p:cSld>
  <p:clrMapOvr>
    <a:masterClrMapping/>
  </p:clrMapOvr>
</p:sld>
</file>

<file path=ppt/slides/slide7.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99" name="Shape 99"/>
        <p:cNvGrpSpPr/>
        <p:nvPr/>
      </p:nvGrpSpPr>
      <p:grpSpPr>
        <a:xfrm>
          <a:off x="0" y="0"/>
          <a:ext cx="0" cy="0"/>
          <a:chOff x="0" y="0"/>
          <a:chExt cx="0" cy="0"/>
        </a:xfrm>
      </p:grpSpPr>
      <p:sp>
        <p:nvSpPr>
          <p:cNvPr id="100" name="Shape 100"/>
          <p:cNvSpPr txBox="1"/>
          <p:nvPr>
            <p:ph type="title"/>
          </p:nvPr>
        </p:nvSpPr>
        <p:spPr>
          <a:xfrm>
            <a:off x="311725" y="500925"/>
            <a:ext cx="3706500" cy="25089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lt1"/>
              </a:buClr>
              <a:buSzPct val="100000"/>
              <a:buFont typeface="Merriweather"/>
              <a:buNone/>
            </a:pPr>
            <a:r>
              <a:rPr b="0" i="0" lang="en" sz="2800" u="none" cap="none" strike="noStrike">
                <a:solidFill>
                  <a:schemeClr val="lt1"/>
                </a:solidFill>
                <a:latin typeface="Merriweather"/>
                <a:ea typeface="Merriweather"/>
                <a:cs typeface="Merriweather"/>
                <a:sym typeface="Merriweather"/>
              </a:rPr>
              <a:t>Formal Operational Stage</a:t>
            </a:r>
          </a:p>
        </p:txBody>
      </p:sp>
      <p:sp>
        <p:nvSpPr>
          <p:cNvPr id="101" name="Shape 101"/>
          <p:cNvSpPr txBox="1"/>
          <p:nvPr>
            <p:ph idx="1" type="body"/>
          </p:nvPr>
        </p:nvSpPr>
        <p:spPr>
          <a:xfrm>
            <a:off x="4644675" y="500925"/>
            <a:ext cx="4166400" cy="4098600"/>
          </a:xfrm>
          <a:prstGeom prst="rect">
            <a:avLst/>
          </a:prstGeom>
          <a:noFill/>
          <a:ln>
            <a:noFill/>
          </a:ln>
        </p:spPr>
        <p:txBody>
          <a:bodyPr anchorCtr="0" anchor="t" bIns="91425" lIns="91425" rIns="91425" wrap="square" tIns="91425">
            <a:noAutofit/>
          </a:bodyPr>
          <a:lstStyle/>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Begins at 11-15 and continue to adulthood</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Thinking about things </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Not concrete</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Making prediction </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Using logic </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Idealistic thinking</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Comparing how things are to how they might be </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Hypothetical-Deductive Reasoning </a:t>
            </a:r>
          </a:p>
          <a:p>
            <a:pPr indent="-304800" lvl="1" marL="914400" marR="0" rtl="0" algn="l">
              <a:lnSpc>
                <a:spcPct val="100000"/>
              </a:lnSpc>
              <a:spcBef>
                <a:spcPts val="0"/>
              </a:spcBef>
              <a:spcAft>
                <a:spcPts val="0"/>
              </a:spcAft>
              <a:buClr>
                <a:schemeClr val="dk2"/>
              </a:buClr>
              <a:buSzPct val="100000"/>
              <a:buFont typeface="Roboto"/>
              <a:buChar char="○"/>
            </a:pPr>
            <a:r>
              <a:rPr b="0" i="0" lang="en" sz="1100" u="none" cap="none" strike="noStrike">
                <a:solidFill>
                  <a:schemeClr val="dk1"/>
                </a:solidFill>
                <a:latin typeface="Roboto"/>
                <a:ea typeface="Roboto"/>
                <a:cs typeface="Roboto"/>
                <a:sym typeface="Roboto"/>
              </a:rPr>
              <a:t>More scientific thinking, devise to solve problems and systematically testing solutions</a:t>
            </a:r>
          </a:p>
        </p:txBody>
      </p:sp>
    </p:spTree>
  </p:cSld>
  <p:clrMapOvr>
    <a:masterClrMapping/>
  </p:clrMapOvr>
</p:sld>
</file>

<file path=ppt/slides/slide8.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05" name="Shape 105"/>
        <p:cNvGrpSpPr/>
        <p:nvPr/>
      </p:nvGrpSpPr>
      <p:grpSpPr>
        <a:xfrm>
          <a:off x="0" y="0"/>
          <a:ext cx="0" cy="0"/>
          <a:chOff x="0" y="0"/>
          <a:chExt cx="0" cy="0"/>
        </a:xfrm>
      </p:grpSpPr>
      <p:sp>
        <p:nvSpPr>
          <p:cNvPr id="106" name="Shape 106"/>
          <p:cNvSpPr txBox="1"/>
          <p:nvPr>
            <p:ph type="title"/>
          </p:nvPr>
        </p:nvSpPr>
        <p:spPr>
          <a:xfrm>
            <a:off x="311725" y="500925"/>
            <a:ext cx="3706500" cy="25089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lt1"/>
              </a:buClr>
              <a:buSzPct val="100000"/>
              <a:buFont typeface="Merriweather"/>
              <a:buNone/>
            </a:pPr>
            <a:r>
              <a:rPr b="0" i="0" lang="en" sz="2800" u="none" cap="none" strike="noStrike">
                <a:solidFill>
                  <a:schemeClr val="lt1"/>
                </a:solidFill>
                <a:latin typeface="Merriweather"/>
                <a:ea typeface="Merriweather"/>
                <a:cs typeface="Merriweather"/>
                <a:sym typeface="Merriweather"/>
              </a:rPr>
              <a:t>Cognitive Processes in Adulthood </a:t>
            </a:r>
          </a:p>
        </p:txBody>
      </p:sp>
      <p:sp>
        <p:nvSpPr>
          <p:cNvPr id="107" name="Shape 107"/>
          <p:cNvSpPr txBox="1"/>
          <p:nvPr>
            <p:ph idx="1" type="body"/>
          </p:nvPr>
        </p:nvSpPr>
        <p:spPr>
          <a:xfrm>
            <a:off x="4579300" y="633150"/>
            <a:ext cx="4253100" cy="4029300"/>
          </a:xfrm>
          <a:prstGeom prst="rect">
            <a:avLst/>
          </a:prstGeom>
          <a:noFill/>
          <a:ln>
            <a:noFill/>
          </a:ln>
        </p:spPr>
        <p:txBody>
          <a:bodyPr anchorCtr="0" anchor="t" bIns="91425" lIns="91425" rIns="91425" wrap="square" tIns="91425">
            <a:noAutofit/>
          </a:bodyPr>
          <a:lstStyle/>
          <a:p>
            <a:pPr indent="-82550" lvl="0" marL="0" marR="0" rtl="0" algn="l">
              <a:lnSpc>
                <a:spcPct val="115000"/>
              </a:lnSpc>
              <a:spcBef>
                <a:spcPts val="0"/>
              </a:spcBef>
              <a:spcAft>
                <a:spcPts val="0"/>
              </a:spcAft>
              <a:buClr>
                <a:schemeClr val="dk2"/>
              </a:buClr>
              <a:buSzPct val="100000"/>
              <a:buFont typeface="Roboto"/>
              <a:buNone/>
            </a:pPr>
            <a:r>
              <a:rPr b="0" i="0" lang="en" sz="1300" u="none" cap="none" strike="noStrike">
                <a:solidFill>
                  <a:srgbClr val="000000"/>
                </a:solidFill>
                <a:latin typeface="Roboto"/>
                <a:ea typeface="Roboto"/>
                <a:cs typeface="Roboto"/>
                <a:sym typeface="Roboto"/>
              </a:rPr>
              <a:t>Early Adulthood</a:t>
            </a:r>
          </a:p>
          <a:p>
            <a:pPr indent="-317500" lvl="0" marL="457200" marR="0" rtl="0" algn="l">
              <a:lnSpc>
                <a:spcPct val="115000"/>
              </a:lnSpc>
              <a:spcBef>
                <a:spcPts val="1600"/>
              </a:spcBef>
              <a:spcAft>
                <a:spcPts val="0"/>
              </a:spcAft>
              <a:buClr>
                <a:srgbClr val="000000"/>
              </a:buClr>
              <a:buSzPct val="100000"/>
              <a:buFont typeface="Roboto"/>
              <a:buChar char="●"/>
            </a:pPr>
            <a:r>
              <a:rPr b="0" i="0" lang="en" sz="1300" u="none" cap="none" strike="noStrike">
                <a:solidFill>
                  <a:srgbClr val="000000"/>
                </a:solidFill>
                <a:latin typeface="Roboto"/>
                <a:ea typeface="Roboto"/>
                <a:cs typeface="Roboto"/>
                <a:sym typeface="Roboto"/>
              </a:rPr>
              <a:t>Deciding on a particular worldview</a:t>
            </a:r>
          </a:p>
          <a:p>
            <a:pPr indent="-317500" lvl="0" marL="457200" marR="0" rtl="0" algn="l">
              <a:lnSpc>
                <a:spcPct val="115000"/>
              </a:lnSpc>
              <a:spcBef>
                <a:spcPts val="0"/>
              </a:spcBef>
              <a:spcAft>
                <a:spcPts val="0"/>
              </a:spcAft>
              <a:buClr>
                <a:srgbClr val="000000"/>
              </a:buClr>
              <a:buSzPct val="100000"/>
              <a:buFont typeface="Roboto"/>
              <a:buChar char="●"/>
            </a:pPr>
            <a:r>
              <a:rPr b="0" i="0" lang="en" sz="1300" u="none" cap="none" strike="noStrike">
                <a:solidFill>
                  <a:srgbClr val="000000"/>
                </a:solidFill>
                <a:latin typeface="Roboto"/>
                <a:ea typeface="Roboto"/>
                <a:cs typeface="Roboto"/>
                <a:sym typeface="Roboto"/>
              </a:rPr>
              <a:t>Recognizing that the worldview is subjective</a:t>
            </a:r>
          </a:p>
          <a:p>
            <a:pPr indent="-317500" lvl="0" marL="457200" marR="0" rtl="0" algn="l">
              <a:lnSpc>
                <a:spcPct val="115000"/>
              </a:lnSpc>
              <a:spcBef>
                <a:spcPts val="0"/>
              </a:spcBef>
              <a:spcAft>
                <a:spcPts val="0"/>
              </a:spcAft>
              <a:buClr>
                <a:srgbClr val="000000"/>
              </a:buClr>
              <a:buSzPct val="100000"/>
              <a:buFont typeface="Roboto"/>
              <a:buChar char="●"/>
            </a:pPr>
            <a:r>
              <a:rPr b="0" i="0" lang="en" sz="1300" u="none" cap="none" strike="noStrike">
                <a:solidFill>
                  <a:srgbClr val="000000"/>
                </a:solidFill>
                <a:latin typeface="Roboto"/>
                <a:ea typeface="Roboto"/>
                <a:cs typeface="Roboto"/>
                <a:sym typeface="Roboto"/>
              </a:rPr>
              <a:t>Understanding diverse worldviews </a:t>
            </a:r>
          </a:p>
          <a:p>
            <a:pPr indent="-82550" lvl="0" marL="0" marR="0" rtl="0" algn="l">
              <a:lnSpc>
                <a:spcPct val="115000"/>
              </a:lnSpc>
              <a:spcBef>
                <a:spcPts val="1600"/>
              </a:spcBef>
              <a:spcAft>
                <a:spcPts val="0"/>
              </a:spcAft>
              <a:buClr>
                <a:schemeClr val="dk2"/>
              </a:buClr>
              <a:buSzPct val="100000"/>
              <a:buFont typeface="Roboto"/>
              <a:buNone/>
            </a:pPr>
            <a:r>
              <a:rPr b="0" i="0" lang="en" sz="1300" u="none" cap="none" strike="noStrike">
                <a:solidFill>
                  <a:srgbClr val="000000"/>
                </a:solidFill>
                <a:latin typeface="Roboto"/>
                <a:ea typeface="Roboto"/>
                <a:cs typeface="Roboto"/>
                <a:sym typeface="Roboto"/>
              </a:rPr>
              <a:t>Middle Adulthood</a:t>
            </a:r>
          </a:p>
          <a:p>
            <a:pPr indent="-317500" lvl="0" marL="457200" marR="0" rtl="0" algn="l">
              <a:lnSpc>
                <a:spcPct val="115000"/>
              </a:lnSpc>
              <a:spcBef>
                <a:spcPts val="1600"/>
              </a:spcBef>
              <a:spcAft>
                <a:spcPts val="0"/>
              </a:spcAft>
              <a:buClr>
                <a:srgbClr val="000000"/>
              </a:buClr>
              <a:buSzPct val="100000"/>
              <a:buFont typeface="Roboto"/>
              <a:buChar char="●"/>
            </a:pPr>
            <a:r>
              <a:rPr b="0" i="0" lang="en" sz="1300" u="none" cap="none" strike="noStrike">
                <a:solidFill>
                  <a:srgbClr val="000000"/>
                </a:solidFill>
                <a:latin typeface="Roboto"/>
                <a:ea typeface="Roboto"/>
                <a:cs typeface="Roboto"/>
                <a:sym typeface="Roboto"/>
              </a:rPr>
              <a:t>Reach their peak of range in intellectual skills</a:t>
            </a:r>
          </a:p>
          <a:p>
            <a:pPr indent="-82550" lvl="0" marL="0" marR="0" rtl="0" algn="l">
              <a:lnSpc>
                <a:spcPct val="115000"/>
              </a:lnSpc>
              <a:spcBef>
                <a:spcPts val="1600"/>
              </a:spcBef>
              <a:spcAft>
                <a:spcPts val="0"/>
              </a:spcAft>
              <a:buClr>
                <a:schemeClr val="dk2"/>
              </a:buClr>
              <a:buSzPct val="100000"/>
              <a:buFont typeface="Roboto"/>
              <a:buNone/>
            </a:pPr>
            <a:r>
              <a:rPr b="0" i="0" lang="en" sz="1300" u="none" cap="none" strike="noStrike">
                <a:solidFill>
                  <a:srgbClr val="000000"/>
                </a:solidFill>
                <a:latin typeface="Roboto"/>
                <a:ea typeface="Roboto"/>
                <a:cs typeface="Roboto"/>
                <a:sym typeface="Roboto"/>
              </a:rPr>
              <a:t>Late Adulthood</a:t>
            </a:r>
          </a:p>
          <a:p>
            <a:pPr indent="-317500" lvl="0" marL="457200" marR="0" rtl="0" algn="l">
              <a:lnSpc>
                <a:spcPct val="115000"/>
              </a:lnSpc>
              <a:spcBef>
                <a:spcPts val="1600"/>
              </a:spcBef>
              <a:spcAft>
                <a:spcPts val="0"/>
              </a:spcAft>
              <a:buClr>
                <a:srgbClr val="000000"/>
              </a:buClr>
              <a:buSzPct val="100000"/>
              <a:buFont typeface="Roboto"/>
              <a:buChar char="●"/>
            </a:pPr>
            <a:r>
              <a:rPr b="0" i="0" lang="en" sz="1300" u="none" cap="none" strike="noStrike">
                <a:solidFill>
                  <a:srgbClr val="000000"/>
                </a:solidFill>
                <a:latin typeface="Roboto"/>
                <a:ea typeface="Roboto"/>
                <a:cs typeface="Roboto"/>
                <a:sym typeface="Roboto"/>
              </a:rPr>
              <a:t>Intelligence decline </a:t>
            </a:r>
          </a:p>
          <a:p>
            <a:pPr indent="-304800" lvl="1" marL="914400" marR="0" rtl="0" algn="l">
              <a:lnSpc>
                <a:spcPct val="115000"/>
              </a:lnSpc>
              <a:spcBef>
                <a:spcPts val="0"/>
              </a:spcBef>
              <a:spcAft>
                <a:spcPts val="0"/>
              </a:spcAft>
              <a:buClr>
                <a:srgbClr val="000000"/>
              </a:buClr>
              <a:buSzPct val="100000"/>
              <a:buFont typeface="Roboto"/>
              <a:buChar char="○"/>
            </a:pPr>
            <a:r>
              <a:rPr b="0" i="0" lang="en" sz="1100" u="none" cap="none" strike="noStrike">
                <a:solidFill>
                  <a:srgbClr val="000000"/>
                </a:solidFill>
                <a:latin typeface="Roboto"/>
                <a:ea typeface="Roboto"/>
                <a:cs typeface="Roboto"/>
                <a:sym typeface="Roboto"/>
              </a:rPr>
              <a:t>Others are obtained or may even increase </a:t>
            </a:r>
          </a:p>
          <a:p>
            <a:pPr indent="-317500" lvl="0" marL="457200" marR="0" rtl="0" algn="l">
              <a:lnSpc>
                <a:spcPct val="115000"/>
              </a:lnSpc>
              <a:spcBef>
                <a:spcPts val="0"/>
              </a:spcBef>
              <a:spcAft>
                <a:spcPts val="0"/>
              </a:spcAft>
              <a:buClr>
                <a:srgbClr val="000000"/>
              </a:buClr>
              <a:buSzPct val="100000"/>
              <a:buFont typeface="Roboto"/>
              <a:buChar char="●"/>
            </a:pPr>
            <a:r>
              <a:rPr b="0" i="0" lang="en" sz="1300" u="none" cap="none" strike="noStrike">
                <a:solidFill>
                  <a:srgbClr val="000000"/>
                </a:solidFill>
                <a:latin typeface="Roboto"/>
                <a:ea typeface="Roboto"/>
                <a:cs typeface="Roboto"/>
                <a:sym typeface="Roboto"/>
              </a:rPr>
              <a:t>Decision making and ability to solve problems decline</a:t>
            </a:r>
            <a:br>
              <a:rPr b="0" i="0" lang="en" sz="1300" u="none" cap="none" strike="noStrike">
                <a:solidFill>
                  <a:srgbClr val="000000"/>
                </a:solidFill>
                <a:latin typeface="Roboto"/>
                <a:ea typeface="Roboto"/>
                <a:cs typeface="Roboto"/>
                <a:sym typeface="Roboto"/>
              </a:rPr>
            </a:br>
          </a:p>
        </p:txBody>
      </p:sp>
    </p:spTree>
  </p:cSld>
  <p:clrMapOvr>
    <a:masterClrMapping/>
  </p:clrMapOvr>
</p:sld>
</file>

<file path=ppt/slides/slide9.xml><?xml version="1.0" encoding="utf-8"?>
<p:sld xmlns:a="http://schemas.openxmlformats.org/drawingml/2006/main" xmlns:r="http://schemas.openxmlformats.org/officeDocument/2006/relationships" xmlns:mc="http://schemas.openxmlformats.org/markup-compatibility/2006" xmlns:mv="urn:schemas-microsoft-com:mac:vml" xmlns:p="http://schemas.openxmlformats.org/presentationml/2006/main" xmlns:c="http://schemas.openxmlformats.org/drawingml/2006/chart" xmlns:dgm="http://schemas.openxmlformats.org/drawingml/2006/diagram" xmlns:o="urn:schemas-microsoft-com:office:office" xmlns:v="urn:schemas-microsoft-com:vml" xmlns:pvml="urn:schemas-microsoft-com:office:powerpoint" xmlns:com="http://schemas.openxmlformats.org/drawingml/2006/compatibility" xmlns:p14="http://schemas.microsoft.com/office/powerpoint/2010/main" xmlns:p15="http://schemas.microsoft.com/office/powerpoint/2012/main">
  <p:cSld>
    <p:spTree>
      <p:nvGrpSpPr>
        <p:cNvPr id="111" name="Shape 111"/>
        <p:cNvGrpSpPr/>
        <p:nvPr/>
      </p:nvGrpSpPr>
      <p:grpSpPr>
        <a:xfrm>
          <a:off x="0" y="0"/>
          <a:ext cx="0" cy="0"/>
          <a:chOff x="0" y="0"/>
          <a:chExt cx="0" cy="0"/>
        </a:xfrm>
      </p:grpSpPr>
      <p:sp>
        <p:nvSpPr>
          <p:cNvPr id="112" name="Shape 112"/>
          <p:cNvSpPr txBox="1"/>
          <p:nvPr>
            <p:ph type="title"/>
          </p:nvPr>
        </p:nvSpPr>
        <p:spPr>
          <a:xfrm>
            <a:off x="311725" y="500925"/>
            <a:ext cx="3706500" cy="2508900"/>
          </a:xfrm>
          <a:prstGeom prst="rect">
            <a:avLst/>
          </a:prstGeom>
          <a:noFill/>
          <a:ln>
            <a:noFill/>
          </a:ln>
        </p:spPr>
        <p:txBody>
          <a:bodyPr anchorCtr="0" anchor="t" bIns="91425" lIns="91425" rIns="91425" wrap="square" tIns="91425">
            <a:noAutofit/>
          </a:bodyPr>
          <a:lstStyle/>
          <a:p>
            <a:pPr indent="-177800" lvl="0" marL="0" marR="0" rtl="0" algn="l">
              <a:lnSpc>
                <a:spcPct val="100000"/>
              </a:lnSpc>
              <a:spcBef>
                <a:spcPts val="0"/>
              </a:spcBef>
              <a:spcAft>
                <a:spcPts val="0"/>
              </a:spcAft>
              <a:buClr>
                <a:schemeClr val="lt1"/>
              </a:buClr>
              <a:buSzPct val="100000"/>
              <a:buFont typeface="Merriweather"/>
              <a:buNone/>
            </a:pPr>
            <a:r>
              <a:rPr b="0" i="0" lang="en" sz="2800" u="none" cap="none" strike="noStrike">
                <a:solidFill>
                  <a:schemeClr val="lt1"/>
                </a:solidFill>
                <a:latin typeface="Merriweather"/>
                <a:ea typeface="Merriweather"/>
                <a:cs typeface="Merriweather"/>
                <a:sym typeface="Merriweather"/>
              </a:rPr>
              <a:t>Erikson’s Theory of Socioemotional Development </a:t>
            </a:r>
          </a:p>
        </p:txBody>
      </p:sp>
      <p:sp>
        <p:nvSpPr>
          <p:cNvPr id="113" name="Shape 113"/>
          <p:cNvSpPr txBox="1"/>
          <p:nvPr>
            <p:ph idx="1" type="body"/>
          </p:nvPr>
        </p:nvSpPr>
        <p:spPr>
          <a:xfrm>
            <a:off x="4369350" y="500925"/>
            <a:ext cx="4463100" cy="4942200"/>
          </a:xfrm>
          <a:prstGeom prst="rect">
            <a:avLst/>
          </a:prstGeom>
          <a:noFill/>
          <a:ln>
            <a:noFill/>
          </a:ln>
        </p:spPr>
        <p:txBody>
          <a:bodyPr anchorCtr="0" anchor="t" bIns="91425" lIns="91425" rIns="91425" wrap="square" tIns="91425">
            <a:noAutofit/>
          </a:bodyPr>
          <a:lstStyle/>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8 stages of psychosocial development from infancy to adulthood </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Represents the developmental task that the individual must master at a particular place in a lifespan </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Emphasize a person’s psychological life</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Shaped by social relationship and challenges</a:t>
            </a:r>
          </a:p>
          <a:p>
            <a:pPr indent="-317500" lvl="0" marL="457200" marR="0" rtl="0" algn="l">
              <a:lnSpc>
                <a:spcPct val="115000"/>
              </a:lnSpc>
              <a:spcBef>
                <a:spcPts val="0"/>
              </a:spcBef>
              <a:spcAft>
                <a:spcPts val="0"/>
              </a:spcAft>
              <a:buClr>
                <a:schemeClr val="dk2"/>
              </a:buClr>
              <a:buSzPct val="100000"/>
              <a:buFont typeface="Roboto"/>
              <a:buChar char="●"/>
            </a:pPr>
            <a:r>
              <a:rPr b="0" i="0" lang="en" sz="1300" u="none" cap="none" strike="noStrike">
                <a:solidFill>
                  <a:schemeClr val="dk2"/>
                </a:solidFill>
                <a:latin typeface="Roboto"/>
                <a:ea typeface="Roboto"/>
                <a:cs typeface="Roboto"/>
                <a:sym typeface="Roboto"/>
              </a:rPr>
              <a:t>Stages: </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Trust vs Mistrust</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Autonomy vs Shame and Doubt</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Initiative vs Guilt</a:t>
            </a:r>
          </a:p>
          <a:p>
            <a:pPr indent="-304800" lvl="1" marL="914400" marR="0" rtl="0" algn="l">
              <a:lnSpc>
                <a:spcPct val="115000"/>
              </a:lnSpc>
              <a:spcBef>
                <a:spcPts val="0"/>
              </a:spcBef>
              <a:spcAft>
                <a:spcPts val="0"/>
              </a:spcAft>
              <a:buClr>
                <a:schemeClr val="dk2"/>
              </a:buClr>
              <a:buSzPct val="100000"/>
              <a:buFont typeface="Roboto"/>
              <a:buChar char="○"/>
            </a:pPr>
            <a:r>
              <a:rPr b="0" i="0" lang="en" sz="1100" u="none" cap="none" strike="noStrike">
                <a:solidFill>
                  <a:schemeClr val="dk2"/>
                </a:solidFill>
                <a:latin typeface="Roboto"/>
                <a:ea typeface="Roboto"/>
                <a:cs typeface="Roboto"/>
                <a:sym typeface="Roboto"/>
              </a:rPr>
              <a:t>Industry vs Inferiority </a:t>
            </a:r>
          </a:p>
          <a:p>
            <a:pPr indent="-304800" lvl="1" marL="914400" marR="0" rtl="0" algn="l">
              <a:lnSpc>
                <a:spcPct val="115000"/>
              </a:lnSpc>
              <a:spcBef>
                <a:spcPts val="0"/>
              </a:spcBef>
              <a:spcAft>
                <a:spcPts val="0"/>
              </a:spcAft>
              <a:buClr>
                <a:schemeClr val="dk2"/>
              </a:buClr>
              <a:buSzPct val="100000"/>
              <a:buFont typeface="Arial"/>
              <a:buChar char="○"/>
            </a:pPr>
            <a:r>
              <a:rPr b="0" i="0" lang="en" sz="1100" u="none" cap="none" strike="noStrike">
                <a:solidFill>
                  <a:schemeClr val="dk2"/>
                </a:solidFill>
                <a:latin typeface="Arial"/>
                <a:ea typeface="Arial"/>
                <a:cs typeface="Arial"/>
                <a:sym typeface="Arial"/>
              </a:rPr>
              <a:t>Identity vs Identity Confusion</a:t>
            </a:r>
          </a:p>
          <a:p>
            <a:pPr indent="-304800" lvl="1" marL="914400" marR="0" rtl="0" algn="l">
              <a:lnSpc>
                <a:spcPct val="115000"/>
              </a:lnSpc>
              <a:spcBef>
                <a:spcPts val="0"/>
              </a:spcBef>
              <a:spcAft>
                <a:spcPts val="0"/>
              </a:spcAft>
              <a:buClr>
                <a:schemeClr val="dk2"/>
              </a:buClr>
              <a:buSzPct val="100000"/>
              <a:buFont typeface="Arial"/>
              <a:buChar char="○"/>
            </a:pPr>
            <a:r>
              <a:rPr b="0" i="0" lang="en" sz="1100" u="none" cap="none" strike="noStrike">
                <a:solidFill>
                  <a:schemeClr val="dk2"/>
                </a:solidFill>
                <a:latin typeface="Arial"/>
                <a:ea typeface="Arial"/>
                <a:cs typeface="Arial"/>
                <a:sym typeface="Arial"/>
              </a:rPr>
              <a:t>Intimacy vs Isolation</a:t>
            </a:r>
          </a:p>
          <a:p>
            <a:pPr indent="-304800" lvl="1" marL="914400" marR="0" rtl="0" algn="l">
              <a:lnSpc>
                <a:spcPct val="115000"/>
              </a:lnSpc>
              <a:spcBef>
                <a:spcPts val="0"/>
              </a:spcBef>
              <a:spcAft>
                <a:spcPts val="0"/>
              </a:spcAft>
              <a:buClr>
                <a:schemeClr val="dk2"/>
              </a:buClr>
              <a:buSzPct val="100000"/>
              <a:buFont typeface="Arial"/>
              <a:buChar char="○"/>
            </a:pPr>
            <a:r>
              <a:rPr b="0" i="0" lang="en" sz="1100" u="none" cap="none" strike="noStrike">
                <a:solidFill>
                  <a:schemeClr val="dk2"/>
                </a:solidFill>
                <a:latin typeface="Arial"/>
                <a:ea typeface="Arial"/>
                <a:cs typeface="Arial"/>
                <a:sym typeface="Arial"/>
              </a:rPr>
              <a:t>Generativity vs Stagnation </a:t>
            </a:r>
          </a:p>
          <a:p>
            <a:pPr indent="-304800" lvl="1" marL="914400" marR="0" rtl="0" algn="l">
              <a:lnSpc>
                <a:spcPct val="115000"/>
              </a:lnSpc>
              <a:spcBef>
                <a:spcPts val="0"/>
              </a:spcBef>
              <a:spcAft>
                <a:spcPts val="0"/>
              </a:spcAft>
              <a:buClr>
                <a:schemeClr val="dk2"/>
              </a:buClr>
              <a:buSzPct val="100000"/>
              <a:buFont typeface="Arial"/>
              <a:buChar char="○"/>
            </a:pPr>
            <a:r>
              <a:rPr b="0" i="0" lang="en" sz="1100" u="none" cap="none" strike="noStrike">
                <a:solidFill>
                  <a:schemeClr val="dk2"/>
                </a:solidFill>
                <a:latin typeface="Arial"/>
                <a:ea typeface="Arial"/>
                <a:cs typeface="Arial"/>
                <a:sym typeface="Arial"/>
              </a:rPr>
              <a:t>Integrity vs Despair</a:t>
            </a:r>
          </a:p>
        </p:txBody>
      </p:sp>
    </p:spTree>
  </p:cSld>
  <p:clrMapOvr>
    <a:masterClrMapping/>
  </p:clrMapOvr>
</p:sld>
</file>

<file path=ppt/theme/theme1.xml><?xml version="1.0" encoding="utf-8"?>
<a:theme xmlns:a="http://schemas.openxmlformats.org/drawingml/2006/main" xmlns:r="http://schemas.openxmlformats.org/officeDocument/2006/relationships" name="Paradigm">
  <a:themeElements>
    <a:clrScheme name="Paradigm">
      <a:dk1>
        <a:srgbClr val="31394D"/>
      </a:dk1>
      <a:lt1>
        <a:srgbClr val="FFFFFF"/>
      </a:lt1>
      <a:dk2>
        <a:srgbClr val="666666"/>
      </a:dk2>
      <a:lt2>
        <a:srgbClr val="626B73"/>
      </a:lt2>
      <a:accent1>
        <a:srgbClr val="002F4A"/>
      </a:accent1>
      <a:accent2>
        <a:srgbClr val="D9C4B1"/>
      </a:accent2>
      <a:accent3>
        <a:srgbClr val="EDE3DA"/>
      </a:accent3>
      <a:accent4>
        <a:srgbClr val="B85741"/>
      </a:accent4>
      <a:accent5>
        <a:srgbClr val="009384"/>
      </a:accent5>
      <a:accent6>
        <a:srgbClr val="D0F6FF"/>
      </a:accent6>
      <a:hlink>
        <a:srgbClr val="009384"/>
      </a:hlink>
      <a:folHlink>
        <a:srgbClr val="00938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ppt/theme/theme2.xml><?xml version="1.0" encoding="utf-8"?>
<a:theme xmlns:a="http://schemas.openxmlformats.org/drawingml/2006/main" xmlns:r="http://schemas.openxmlformats.org/officeDocument/2006/relationships" name="Custom Theme">
  <a:themeElements>
    <a:clrScheme name="Default">
      <a:dk1>
        <a:srgbClr val="000000"/>
      </a:dk1>
      <a:lt1>
        <a:srgbClr val="FFFFFF"/>
      </a:lt1>
      <a:dk2>
        <a:srgbClr val="158158"/>
      </a:dk2>
      <a:lt2>
        <a:srgbClr val="F3F3F3"/>
      </a:lt2>
      <a:accent1>
        <a:srgbClr val="058DC7"/>
      </a:accent1>
      <a:accent2>
        <a:srgbClr val="50B432"/>
      </a:accent2>
      <a:accent3>
        <a:srgbClr val="ED561B"/>
      </a:accent3>
      <a:accent4>
        <a:srgbClr val="EDEF00"/>
      </a:accent4>
      <a:accent5>
        <a:srgbClr val="24CBE5"/>
      </a:accent5>
      <a:accent6>
        <a:srgbClr val="64E572"/>
      </a:accent6>
      <a:hlink>
        <a:srgbClr val="2200CC"/>
      </a:hlink>
      <a:folHlink>
        <a:srgbClr val="551A8B"/>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